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 id="2147483673" r:id="rId3"/>
  </p:sldMasterIdLst>
  <p:notesMasterIdLst>
    <p:notesMasterId r:id="rId41"/>
  </p:notesMasterIdLst>
  <p:sldIdLst>
    <p:sldId id="351" r:id="rId4"/>
    <p:sldId id="354" r:id="rId5"/>
    <p:sldId id="309" r:id="rId6"/>
    <p:sldId id="310" r:id="rId7"/>
    <p:sldId id="347" r:id="rId8"/>
    <p:sldId id="355" r:id="rId9"/>
    <p:sldId id="308" r:id="rId10"/>
    <p:sldId id="322" r:id="rId11"/>
    <p:sldId id="316" r:id="rId12"/>
    <p:sldId id="315" r:id="rId13"/>
    <p:sldId id="313" r:id="rId14"/>
    <p:sldId id="323" r:id="rId15"/>
    <p:sldId id="320" r:id="rId16"/>
    <p:sldId id="321" r:id="rId17"/>
    <p:sldId id="324" r:id="rId18"/>
    <p:sldId id="326" r:id="rId19"/>
    <p:sldId id="314" r:id="rId20"/>
    <p:sldId id="357" r:id="rId21"/>
    <p:sldId id="332" r:id="rId22"/>
    <p:sldId id="336" r:id="rId23"/>
    <p:sldId id="335" r:id="rId24"/>
    <p:sldId id="364" r:id="rId25"/>
    <p:sldId id="365" r:id="rId26"/>
    <p:sldId id="367" r:id="rId27"/>
    <p:sldId id="369" r:id="rId28"/>
    <p:sldId id="370" r:id="rId29"/>
    <p:sldId id="366" r:id="rId30"/>
    <p:sldId id="368" r:id="rId31"/>
    <p:sldId id="376" r:id="rId32"/>
    <p:sldId id="363" r:id="rId33"/>
    <p:sldId id="371" r:id="rId34"/>
    <p:sldId id="319" r:id="rId35"/>
    <p:sldId id="360" r:id="rId36"/>
    <p:sldId id="361" r:id="rId37"/>
    <p:sldId id="358" r:id="rId38"/>
    <p:sldId id="374" r:id="rId39"/>
    <p:sldId id="34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09"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55" autoAdjust="0"/>
    <p:restoredTop sz="94660"/>
  </p:normalViewPr>
  <p:slideViewPr>
    <p:cSldViewPr snapToGrid="0" showGuides="1">
      <p:cViewPr varScale="1">
        <p:scale>
          <a:sx n="67" d="100"/>
          <a:sy n="67" d="100"/>
        </p:scale>
        <p:origin x="72" y="192"/>
      </p:cViewPr>
      <p:guideLst>
        <p:guide orient="horz" pos="2409"/>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0" Type="http://schemas.openxmlformats.org/officeDocument/2006/relationships/slide" Target="slides/slide17.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AF045-FEF6-43EA-9CDC-C84FC3F85E9C}" type="datetimeFigureOut">
              <a:rPr lang="en-US" smtClean="0"/>
              <a:t>10/28/2026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2F1279-6CE4-4169-83D3-4483097B6907}" type="slidenum">
              <a:rPr lang="en-US" smtClean="0"/>
              <a:t>‹#›</a:t>
            </a:fld>
            <a:endParaRPr lang="en-US"/>
          </a:p>
        </p:txBody>
      </p:sp>
    </p:spTree>
    <p:extLst>
      <p:ext uri="{BB962C8B-B14F-4D97-AF65-F5344CB8AC3E}">
        <p14:creationId xmlns:p14="http://schemas.microsoft.com/office/powerpoint/2010/main" val="1405589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769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66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99324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839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Agenda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20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aam slide layout">
    <p:bg>
      <p:bgPr>
        <a:solidFill>
          <a:schemeClr val="bg1"/>
        </a:solidFill>
        <a:effectLst/>
      </p:bgPr>
    </p:bg>
    <p:spTree>
      <p:nvGrpSpPr>
        <p:cNvPr id="1" name=""/>
        <p:cNvGrpSpPr/>
        <p:nvPr/>
      </p:nvGrpSpPr>
      <p:grpSpPr>
        <a:xfrm>
          <a:off x="0" y="0"/>
          <a:ext cx="0" cy="0"/>
          <a:chOff x="0" y="0"/>
          <a:chExt cx="0" cy="0"/>
        </a:xfrm>
      </p:grpSpPr>
      <p:sp>
        <p:nvSpPr>
          <p:cNvPr id="23" name="Rectangle 8">
            <a:extLst>
              <a:ext uri="{FF2B5EF4-FFF2-40B4-BE49-F238E27FC236}">
                <a16:creationId xmlns:a16="http://schemas.microsoft.com/office/drawing/2014/main" id="{19491600-A586-49C4-A7A8-720E15460C85}"/>
              </a:ext>
            </a:extLst>
          </p:cNvPr>
          <p:cNvSpPr/>
          <p:nvPr userDrawn="1"/>
        </p:nvSpPr>
        <p:spPr>
          <a:xfrm>
            <a:off x="3572716" y="1699404"/>
            <a:ext cx="2278948" cy="4188556"/>
          </a:xfrm>
          <a:prstGeom prst="roundRect">
            <a:avLst>
              <a:gd name="adj" fmla="val 4933"/>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24" name="Rectangle 8">
            <a:extLst>
              <a:ext uri="{FF2B5EF4-FFF2-40B4-BE49-F238E27FC236}">
                <a16:creationId xmlns:a16="http://schemas.microsoft.com/office/drawing/2014/main" id="{4C05B1B8-98AE-49F5-B9CB-31D36DAC5D42}"/>
              </a:ext>
            </a:extLst>
          </p:cNvPr>
          <p:cNvSpPr/>
          <p:nvPr userDrawn="1"/>
        </p:nvSpPr>
        <p:spPr>
          <a:xfrm>
            <a:off x="6325923" y="1699404"/>
            <a:ext cx="2278948" cy="4188556"/>
          </a:xfrm>
          <a:prstGeom prst="roundRect">
            <a:avLst>
              <a:gd name="adj" fmla="val 4933"/>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25" name="Rectangle 8">
            <a:extLst>
              <a:ext uri="{FF2B5EF4-FFF2-40B4-BE49-F238E27FC236}">
                <a16:creationId xmlns:a16="http://schemas.microsoft.com/office/drawing/2014/main" id="{412F0EF8-454F-4A6A-A036-DFC4A4B8AB97}"/>
              </a:ext>
            </a:extLst>
          </p:cNvPr>
          <p:cNvSpPr/>
          <p:nvPr userDrawn="1"/>
        </p:nvSpPr>
        <p:spPr>
          <a:xfrm>
            <a:off x="9079129" y="1699404"/>
            <a:ext cx="2278948" cy="4188556"/>
          </a:xfrm>
          <a:prstGeom prst="roundRect">
            <a:avLst>
              <a:gd name="adj" fmla="val 4933"/>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26" name="Rectangle 8">
            <a:extLst>
              <a:ext uri="{FF2B5EF4-FFF2-40B4-BE49-F238E27FC236}">
                <a16:creationId xmlns:a16="http://schemas.microsoft.com/office/drawing/2014/main" id="{27251283-7356-4462-9535-878EEAA2769B}"/>
              </a:ext>
            </a:extLst>
          </p:cNvPr>
          <p:cNvSpPr/>
          <p:nvPr userDrawn="1"/>
        </p:nvSpPr>
        <p:spPr>
          <a:xfrm>
            <a:off x="819509" y="1699404"/>
            <a:ext cx="2278948" cy="4188556"/>
          </a:xfrm>
          <a:prstGeom prst="roundRect">
            <a:avLst>
              <a:gd name="adj" fmla="val 4933"/>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3" name="Text Placeholder 9">
            <a:extLst>
              <a:ext uri="{FF2B5EF4-FFF2-40B4-BE49-F238E27FC236}">
                <a16:creationId xmlns:a16="http://schemas.microsoft.com/office/drawing/2014/main" id="{EF70765A-4598-4D75-8EBE-B820808F655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Our Team LAYOUT</a:t>
            </a:r>
          </a:p>
        </p:txBody>
      </p:sp>
      <p:sp>
        <p:nvSpPr>
          <p:cNvPr id="4" name="Picture Placeholder 2">
            <a:extLst>
              <a:ext uri="{FF2B5EF4-FFF2-40B4-BE49-F238E27FC236}">
                <a16:creationId xmlns:a16="http://schemas.microsoft.com/office/drawing/2014/main" id="{2086DB48-BA60-462F-B659-47E6419FDD68}"/>
              </a:ext>
            </a:extLst>
          </p:cNvPr>
          <p:cNvSpPr>
            <a:spLocks noGrp="1"/>
          </p:cNvSpPr>
          <p:nvPr>
            <p:ph type="pic" idx="15" hasCustomPrompt="1"/>
          </p:nvPr>
        </p:nvSpPr>
        <p:spPr>
          <a:xfrm>
            <a:off x="3650190" y="1769412"/>
            <a:ext cx="2124000" cy="2124000"/>
          </a:xfrm>
          <a:prstGeom prst="rect">
            <a:avLst/>
          </a:prstGeom>
          <a:solidFill>
            <a:schemeClr val="bg1">
              <a:lumMod val="95000"/>
            </a:schemeClr>
          </a:solidFill>
          <a:ln w="1270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a:extLst>
              <a:ext uri="{FF2B5EF4-FFF2-40B4-BE49-F238E27FC236}">
                <a16:creationId xmlns:a16="http://schemas.microsoft.com/office/drawing/2014/main" id="{519A50FC-DDB9-417B-8780-F56E400ED0B9}"/>
              </a:ext>
            </a:extLst>
          </p:cNvPr>
          <p:cNvSpPr>
            <a:spLocks noGrp="1"/>
          </p:cNvSpPr>
          <p:nvPr>
            <p:ph type="pic" idx="16" hasCustomPrompt="1"/>
          </p:nvPr>
        </p:nvSpPr>
        <p:spPr>
          <a:xfrm>
            <a:off x="6403397" y="1769412"/>
            <a:ext cx="2124000" cy="2124000"/>
          </a:xfrm>
          <a:prstGeom prst="rect">
            <a:avLst/>
          </a:prstGeom>
          <a:solidFill>
            <a:schemeClr val="bg1">
              <a:lumMod val="95000"/>
            </a:schemeClr>
          </a:solidFill>
          <a:ln w="1270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6" name="Picture Placeholder 2">
            <a:extLst>
              <a:ext uri="{FF2B5EF4-FFF2-40B4-BE49-F238E27FC236}">
                <a16:creationId xmlns:a16="http://schemas.microsoft.com/office/drawing/2014/main" id="{1DDD0F08-75AB-44DC-8734-CA2BD1C41676}"/>
              </a:ext>
            </a:extLst>
          </p:cNvPr>
          <p:cNvSpPr>
            <a:spLocks noGrp="1"/>
          </p:cNvSpPr>
          <p:nvPr>
            <p:ph type="pic" idx="17" hasCustomPrompt="1"/>
          </p:nvPr>
        </p:nvSpPr>
        <p:spPr>
          <a:xfrm>
            <a:off x="9156603" y="1769412"/>
            <a:ext cx="2124000" cy="2124000"/>
          </a:xfrm>
          <a:prstGeom prst="rect">
            <a:avLst/>
          </a:prstGeom>
          <a:solidFill>
            <a:schemeClr val="bg1">
              <a:lumMod val="95000"/>
            </a:schemeClr>
          </a:solidFill>
          <a:ln w="1270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7" name="Picture Placeholder 2">
            <a:extLst>
              <a:ext uri="{FF2B5EF4-FFF2-40B4-BE49-F238E27FC236}">
                <a16:creationId xmlns:a16="http://schemas.microsoft.com/office/drawing/2014/main" id="{105C9347-B0FD-4936-B58A-5E50D2C70DC4}"/>
              </a:ext>
            </a:extLst>
          </p:cNvPr>
          <p:cNvSpPr>
            <a:spLocks noGrp="1"/>
          </p:cNvSpPr>
          <p:nvPr>
            <p:ph type="pic" idx="18" hasCustomPrompt="1"/>
          </p:nvPr>
        </p:nvSpPr>
        <p:spPr>
          <a:xfrm>
            <a:off x="896983" y="1769412"/>
            <a:ext cx="2124000" cy="2124000"/>
          </a:xfrm>
          <a:prstGeom prst="round2SameRect">
            <a:avLst>
              <a:gd name="adj1" fmla="val 4314"/>
              <a:gd name="adj2" fmla="val 0"/>
            </a:avLst>
          </a:prstGeom>
          <a:solidFill>
            <a:schemeClr val="bg1">
              <a:lumMod val="95000"/>
            </a:schemeClr>
          </a:solidFill>
          <a:ln w="1270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768664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Picture Placeholder 5">
            <a:extLst>
              <a:ext uri="{FF2B5EF4-FFF2-40B4-BE49-F238E27FC236}">
                <a16:creationId xmlns:a16="http://schemas.microsoft.com/office/drawing/2014/main" id="{70C27907-06E7-473B-8944-25980B3F6295}"/>
              </a:ext>
            </a:extLst>
          </p:cNvPr>
          <p:cNvSpPr>
            <a:spLocks noGrp="1"/>
          </p:cNvSpPr>
          <p:nvPr>
            <p:ph type="pic" sz="quarter" idx="10" hasCustomPrompt="1"/>
          </p:nvPr>
        </p:nvSpPr>
        <p:spPr>
          <a:xfrm>
            <a:off x="0" y="0"/>
            <a:ext cx="5903383" cy="6858000"/>
          </a:xfrm>
          <a:prstGeom prst="rect">
            <a:avLst/>
          </a:prstGeom>
          <a:solidFill>
            <a:schemeClr val="bg1">
              <a:lumMod val="95000"/>
            </a:schemeClr>
          </a:solidFill>
        </p:spPr>
        <p:txBody>
          <a:bodyPr tIns="190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800">
                <a:latin typeface="+mn-lt"/>
                <a:cs typeface="Arial" pitchFamily="34" charset="0"/>
              </a:defRPr>
            </a:lvl1pPr>
          </a:lstStyle>
          <a:p>
            <a:r>
              <a:rPr lang="en-US" altLang="ko-KR" dirty="0"/>
              <a:t>Place Your Picture Here And Send To Back</a:t>
            </a:r>
            <a:endParaRPr lang="ko-KR" altLang="en-US" dirty="0"/>
          </a:p>
        </p:txBody>
      </p:sp>
      <p:sp>
        <p:nvSpPr>
          <p:cNvPr id="3" name="Picture Placeholder 5">
            <a:extLst>
              <a:ext uri="{FF2B5EF4-FFF2-40B4-BE49-F238E27FC236}">
                <a16:creationId xmlns:a16="http://schemas.microsoft.com/office/drawing/2014/main" id="{87F4067A-8191-4A51-9DD1-E7A3CFDECD06}"/>
              </a:ext>
            </a:extLst>
          </p:cNvPr>
          <p:cNvSpPr>
            <a:spLocks noGrp="1"/>
          </p:cNvSpPr>
          <p:nvPr>
            <p:ph type="pic" sz="quarter" idx="11" hasCustomPrompt="1"/>
          </p:nvPr>
        </p:nvSpPr>
        <p:spPr>
          <a:xfrm>
            <a:off x="6455342" y="764189"/>
            <a:ext cx="2319231" cy="2295361"/>
          </a:xfrm>
          <a:prstGeom prst="rect">
            <a:avLst/>
          </a:prstGeom>
          <a:solidFill>
            <a:schemeClr val="bg1">
              <a:lumMod val="95000"/>
            </a:schemeClr>
          </a:solidFill>
        </p:spPr>
        <p:txBody>
          <a:bodyPr tIns="36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Place Your Picture Here</a:t>
            </a:r>
            <a:endParaRPr lang="ko-KR" altLang="en-US" dirty="0"/>
          </a:p>
        </p:txBody>
      </p:sp>
      <p:sp>
        <p:nvSpPr>
          <p:cNvPr id="4" name="Picture Placeholder 5">
            <a:extLst>
              <a:ext uri="{FF2B5EF4-FFF2-40B4-BE49-F238E27FC236}">
                <a16:creationId xmlns:a16="http://schemas.microsoft.com/office/drawing/2014/main" id="{90D969E0-F39F-4808-8EB6-88ED4FAE64EA}"/>
              </a:ext>
            </a:extLst>
          </p:cNvPr>
          <p:cNvSpPr>
            <a:spLocks noGrp="1"/>
          </p:cNvSpPr>
          <p:nvPr>
            <p:ph type="pic" sz="quarter" idx="12" hasCustomPrompt="1"/>
          </p:nvPr>
        </p:nvSpPr>
        <p:spPr>
          <a:xfrm>
            <a:off x="9307482" y="764190"/>
            <a:ext cx="2319231" cy="2295361"/>
          </a:xfrm>
          <a:prstGeom prst="rect">
            <a:avLst/>
          </a:prstGeom>
          <a:solidFill>
            <a:schemeClr val="bg1">
              <a:lumMod val="95000"/>
            </a:schemeClr>
          </a:solidFill>
        </p:spPr>
        <p:txBody>
          <a:bodyPr tIns="36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833295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0445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795C29EB-2981-4FDB-BF96-49AB3D384A4B}"/>
              </a:ext>
            </a:extLst>
          </p:cNvPr>
          <p:cNvSpPr/>
          <p:nvPr userDrawn="1"/>
        </p:nvSpPr>
        <p:spPr>
          <a:xfrm>
            <a:off x="0" y="2253343"/>
            <a:ext cx="12192000" cy="23513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10">
            <a:extLst>
              <a:ext uri="{FF2B5EF4-FFF2-40B4-BE49-F238E27FC236}">
                <a16:creationId xmlns:a16="http://schemas.microsoft.com/office/drawing/2014/main" id="{A902D576-EA8F-40FF-9334-B3B7816C3BA2}"/>
              </a:ext>
            </a:extLst>
          </p:cNvPr>
          <p:cNvSpPr>
            <a:spLocks noGrp="1"/>
          </p:cNvSpPr>
          <p:nvPr>
            <p:ph type="pic" sz="quarter" idx="14" hasCustomPrompt="1"/>
          </p:nvPr>
        </p:nvSpPr>
        <p:spPr>
          <a:xfrm>
            <a:off x="1088571" y="1580606"/>
            <a:ext cx="9945150" cy="3696788"/>
          </a:xfrm>
          <a:custGeom>
            <a:avLst/>
            <a:gdLst>
              <a:gd name="connsiteX0" fmla="*/ 8797786 w 9945150"/>
              <a:gd name="connsiteY0" fmla="*/ 343988 h 3696788"/>
              <a:gd name="connsiteX1" fmla="*/ 9945150 w 9945150"/>
              <a:gd name="connsiteY1" fmla="*/ 343988 h 3696788"/>
              <a:gd name="connsiteX2" fmla="*/ 8854411 w 9945150"/>
              <a:gd name="connsiteY2" fmla="*/ 3696788 h 3696788"/>
              <a:gd name="connsiteX3" fmla="*/ 7707047 w 9945150"/>
              <a:gd name="connsiteY3" fmla="*/ 3696788 h 3696788"/>
              <a:gd name="connsiteX4" fmla="*/ 6228770 w 9945150"/>
              <a:gd name="connsiteY4" fmla="*/ 343988 h 3696788"/>
              <a:gd name="connsiteX5" fmla="*/ 7376134 w 9945150"/>
              <a:gd name="connsiteY5" fmla="*/ 343988 h 3696788"/>
              <a:gd name="connsiteX6" fmla="*/ 6285395 w 9945150"/>
              <a:gd name="connsiteY6" fmla="*/ 3696788 h 3696788"/>
              <a:gd name="connsiteX7" fmla="*/ 5138031 w 9945150"/>
              <a:gd name="connsiteY7" fmla="*/ 3696788 h 3696788"/>
              <a:gd name="connsiteX8" fmla="*/ 3659754 w 9945150"/>
              <a:gd name="connsiteY8" fmla="*/ 343988 h 3696788"/>
              <a:gd name="connsiteX9" fmla="*/ 4807118 w 9945150"/>
              <a:gd name="connsiteY9" fmla="*/ 343988 h 3696788"/>
              <a:gd name="connsiteX10" fmla="*/ 3716379 w 9945150"/>
              <a:gd name="connsiteY10" fmla="*/ 3696788 h 3696788"/>
              <a:gd name="connsiteX11" fmla="*/ 2569016 w 9945150"/>
              <a:gd name="connsiteY11" fmla="*/ 3696788 h 3696788"/>
              <a:gd name="connsiteX12" fmla="*/ 1090739 w 9945150"/>
              <a:gd name="connsiteY12" fmla="*/ 343988 h 3696788"/>
              <a:gd name="connsiteX13" fmla="*/ 2238103 w 9945150"/>
              <a:gd name="connsiteY13" fmla="*/ 343988 h 3696788"/>
              <a:gd name="connsiteX14" fmla="*/ 1147364 w 9945150"/>
              <a:gd name="connsiteY14" fmla="*/ 3696788 h 3696788"/>
              <a:gd name="connsiteX15" fmla="*/ 0 w 9945150"/>
              <a:gd name="connsiteY15" fmla="*/ 3696788 h 3696788"/>
              <a:gd name="connsiteX16" fmla="*/ 7635204 w 9945150"/>
              <a:gd name="connsiteY16" fmla="*/ 0 h 3696788"/>
              <a:gd name="connsiteX17" fmla="*/ 8782568 w 9945150"/>
              <a:gd name="connsiteY17" fmla="*/ 0 h 3696788"/>
              <a:gd name="connsiteX18" fmla="*/ 7691829 w 9945150"/>
              <a:gd name="connsiteY18" fmla="*/ 3352800 h 3696788"/>
              <a:gd name="connsiteX19" fmla="*/ 6544465 w 9945150"/>
              <a:gd name="connsiteY19" fmla="*/ 3352800 h 3696788"/>
              <a:gd name="connsiteX20" fmla="*/ 5066188 w 9945150"/>
              <a:gd name="connsiteY20" fmla="*/ 0 h 3696788"/>
              <a:gd name="connsiteX21" fmla="*/ 6213552 w 9945150"/>
              <a:gd name="connsiteY21" fmla="*/ 0 h 3696788"/>
              <a:gd name="connsiteX22" fmla="*/ 5122813 w 9945150"/>
              <a:gd name="connsiteY22" fmla="*/ 3352800 h 3696788"/>
              <a:gd name="connsiteX23" fmla="*/ 3975449 w 9945150"/>
              <a:gd name="connsiteY23" fmla="*/ 3352800 h 3696788"/>
              <a:gd name="connsiteX24" fmla="*/ 2497173 w 9945150"/>
              <a:gd name="connsiteY24" fmla="*/ 0 h 3696788"/>
              <a:gd name="connsiteX25" fmla="*/ 3644536 w 9945150"/>
              <a:gd name="connsiteY25" fmla="*/ 0 h 3696788"/>
              <a:gd name="connsiteX26" fmla="*/ 2553798 w 9945150"/>
              <a:gd name="connsiteY26" fmla="*/ 3352800 h 3696788"/>
              <a:gd name="connsiteX27" fmla="*/ 1406434 w 9945150"/>
              <a:gd name="connsiteY27" fmla="*/ 3352800 h 369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945150" h="3696788">
                <a:moveTo>
                  <a:pt x="8797786" y="343988"/>
                </a:moveTo>
                <a:lnTo>
                  <a:pt x="9945150" y="343988"/>
                </a:lnTo>
                <a:lnTo>
                  <a:pt x="8854411" y="3696788"/>
                </a:lnTo>
                <a:lnTo>
                  <a:pt x="7707047" y="3696788"/>
                </a:lnTo>
                <a:close/>
                <a:moveTo>
                  <a:pt x="6228770" y="343988"/>
                </a:moveTo>
                <a:lnTo>
                  <a:pt x="7376134" y="343988"/>
                </a:lnTo>
                <a:lnTo>
                  <a:pt x="6285395" y="3696788"/>
                </a:lnTo>
                <a:lnTo>
                  <a:pt x="5138031" y="3696788"/>
                </a:lnTo>
                <a:close/>
                <a:moveTo>
                  <a:pt x="3659754" y="343988"/>
                </a:moveTo>
                <a:lnTo>
                  <a:pt x="4807118" y="343988"/>
                </a:lnTo>
                <a:lnTo>
                  <a:pt x="3716379" y="3696788"/>
                </a:lnTo>
                <a:lnTo>
                  <a:pt x="2569016" y="3696788"/>
                </a:lnTo>
                <a:close/>
                <a:moveTo>
                  <a:pt x="1090739" y="343988"/>
                </a:moveTo>
                <a:lnTo>
                  <a:pt x="2238103" y="343988"/>
                </a:lnTo>
                <a:lnTo>
                  <a:pt x="1147364" y="3696788"/>
                </a:lnTo>
                <a:lnTo>
                  <a:pt x="0" y="3696788"/>
                </a:lnTo>
                <a:close/>
                <a:moveTo>
                  <a:pt x="7635204" y="0"/>
                </a:moveTo>
                <a:lnTo>
                  <a:pt x="8782568" y="0"/>
                </a:lnTo>
                <a:lnTo>
                  <a:pt x="7691829" y="3352800"/>
                </a:lnTo>
                <a:lnTo>
                  <a:pt x="6544465" y="3352800"/>
                </a:lnTo>
                <a:close/>
                <a:moveTo>
                  <a:pt x="5066188" y="0"/>
                </a:moveTo>
                <a:lnTo>
                  <a:pt x="6213552" y="0"/>
                </a:lnTo>
                <a:lnTo>
                  <a:pt x="5122813" y="3352800"/>
                </a:lnTo>
                <a:lnTo>
                  <a:pt x="3975449" y="3352800"/>
                </a:lnTo>
                <a:close/>
                <a:moveTo>
                  <a:pt x="2497173" y="0"/>
                </a:moveTo>
                <a:lnTo>
                  <a:pt x="3644536" y="0"/>
                </a:lnTo>
                <a:lnTo>
                  <a:pt x="2553798" y="3352800"/>
                </a:lnTo>
                <a:lnTo>
                  <a:pt x="1406434" y="3352800"/>
                </a:ln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199585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2667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Picture Placeholder 4">
            <a:extLst>
              <a:ext uri="{FF2B5EF4-FFF2-40B4-BE49-F238E27FC236}">
                <a16:creationId xmlns:a16="http://schemas.microsoft.com/office/drawing/2014/main" id="{67B0C720-31EF-4BBF-AB09-A8E2000DAC14}"/>
              </a:ext>
            </a:extLst>
          </p:cNvPr>
          <p:cNvSpPr>
            <a:spLocks noGrp="1"/>
          </p:cNvSpPr>
          <p:nvPr>
            <p:ph type="pic" idx="10" hasCustomPrompt="1"/>
          </p:nvPr>
        </p:nvSpPr>
        <p:spPr>
          <a:xfrm>
            <a:off x="3" y="2"/>
            <a:ext cx="12191996" cy="6100760"/>
          </a:xfrm>
          <a:custGeom>
            <a:avLst/>
            <a:gdLst>
              <a:gd name="connsiteX0" fmla="*/ 0 w 12191996"/>
              <a:gd name="connsiteY0" fmla="*/ 0 h 6100760"/>
              <a:gd name="connsiteX1" fmla="*/ 12191996 w 12191996"/>
              <a:gd name="connsiteY1" fmla="*/ 0 h 6100760"/>
              <a:gd name="connsiteX2" fmla="*/ 12191996 w 12191996"/>
              <a:gd name="connsiteY2" fmla="*/ 9523 h 6100760"/>
              <a:gd name="connsiteX3" fmla="*/ 6100759 w 12191996"/>
              <a:gd name="connsiteY3" fmla="*/ 6100760 h 6100760"/>
              <a:gd name="connsiteX4" fmla="*/ 0 w 12191996"/>
              <a:gd name="connsiteY4" fmla="*/ 2 h 6100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1996" h="6100760">
                <a:moveTo>
                  <a:pt x="0" y="0"/>
                </a:moveTo>
                <a:lnTo>
                  <a:pt x="12191996" y="0"/>
                </a:lnTo>
                <a:lnTo>
                  <a:pt x="12191996" y="9523"/>
                </a:lnTo>
                <a:lnTo>
                  <a:pt x="6100759" y="6100760"/>
                </a:lnTo>
                <a:lnTo>
                  <a:pt x="0" y="2"/>
                </a:lnTo>
                <a:close/>
              </a:path>
            </a:pathLst>
          </a:custGeom>
          <a:solidFill>
            <a:schemeClr val="bg1">
              <a:lumMod val="95000"/>
            </a:schemeClr>
          </a:solidFill>
        </p:spPr>
        <p:txBody>
          <a:bodyPr wrap="square" anchor="ctr">
            <a:noAutofit/>
          </a:bodyP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val="6486846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9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52834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28560465-6CC9-4AE9-B608-7EC54AEBBD8F}"/>
              </a:ext>
            </a:extLst>
          </p:cNvPr>
          <p:cNvSpPr>
            <a:spLocks noGrp="1"/>
          </p:cNvSpPr>
          <p:nvPr>
            <p:ph type="pic" idx="11" hasCustomPrompt="1"/>
          </p:nvPr>
        </p:nvSpPr>
        <p:spPr>
          <a:xfrm>
            <a:off x="1" y="-3827"/>
            <a:ext cx="12192000" cy="3432827"/>
          </a:xfrm>
          <a:prstGeom prst="rect">
            <a:avLst/>
          </a:prstGeom>
          <a:solidFill>
            <a:schemeClr val="bg1">
              <a:lumMod val="95000"/>
            </a:schemeClr>
          </a:solidFill>
        </p:spPr>
        <p:txBody>
          <a:bodyPr anchor="ctr"/>
          <a:lstStyle>
            <a:lvl1pPr marL="0" indent="0" algn="ctr">
              <a:buNone/>
              <a:defRPr sz="1200" baseline="0">
                <a:solidFill>
                  <a:schemeClr val="tx1">
                    <a:lumMod val="85000"/>
                    <a:lumOff val="1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a:t>
            </a:r>
            <a:endParaRPr lang="ko-KR" altLang="en-US" dirty="0"/>
          </a:p>
        </p:txBody>
      </p:sp>
      <p:sp>
        <p:nvSpPr>
          <p:cNvPr id="41" name="그림 개체 틀 40">
            <a:extLst>
              <a:ext uri="{FF2B5EF4-FFF2-40B4-BE49-F238E27FC236}">
                <a16:creationId xmlns:a16="http://schemas.microsoft.com/office/drawing/2014/main" id="{478BD656-D1C2-4E09-BB17-E4DC7654AD83}"/>
              </a:ext>
            </a:extLst>
          </p:cNvPr>
          <p:cNvSpPr>
            <a:spLocks noGrp="1"/>
          </p:cNvSpPr>
          <p:nvPr>
            <p:ph type="pic" idx="12" hasCustomPrompt="1"/>
          </p:nvPr>
        </p:nvSpPr>
        <p:spPr>
          <a:xfrm>
            <a:off x="7855723" y="2443352"/>
            <a:ext cx="2872905" cy="4414649"/>
          </a:xfrm>
          <a:custGeom>
            <a:avLst/>
            <a:gdLst>
              <a:gd name="connsiteX0" fmla="*/ 309018 w 2872905"/>
              <a:gd name="connsiteY0" fmla="*/ 0 h 4414649"/>
              <a:gd name="connsiteX1" fmla="*/ 582629 w 2872905"/>
              <a:gd name="connsiteY1" fmla="*/ 0 h 4414649"/>
              <a:gd name="connsiteX2" fmla="*/ 609152 w 2872905"/>
              <a:gd name="connsiteY2" fmla="*/ 25112 h 4414649"/>
              <a:gd name="connsiteX3" fmla="*/ 814392 w 2872905"/>
              <a:gd name="connsiteY3" fmla="*/ 219429 h 4414649"/>
              <a:gd name="connsiteX4" fmla="*/ 2045638 w 2872905"/>
              <a:gd name="connsiteY4" fmla="*/ 219429 h 4414649"/>
              <a:gd name="connsiteX5" fmla="*/ 2250877 w 2872905"/>
              <a:gd name="connsiteY5" fmla="*/ 25112 h 4414649"/>
              <a:gd name="connsiteX6" fmla="*/ 2277401 w 2872905"/>
              <a:gd name="connsiteY6" fmla="*/ 0 h 4414649"/>
              <a:gd name="connsiteX7" fmla="*/ 2563887 w 2872905"/>
              <a:gd name="connsiteY7" fmla="*/ 0 h 4414649"/>
              <a:gd name="connsiteX8" fmla="*/ 2872905 w 2872905"/>
              <a:gd name="connsiteY8" fmla="*/ 292571 h 4414649"/>
              <a:gd name="connsiteX9" fmla="*/ 2872905 w 2872905"/>
              <a:gd name="connsiteY9" fmla="*/ 4414649 h 4414649"/>
              <a:gd name="connsiteX10" fmla="*/ 0 w 2872905"/>
              <a:gd name="connsiteY10" fmla="*/ 4414649 h 4414649"/>
              <a:gd name="connsiteX11" fmla="*/ 0 w 2872905"/>
              <a:gd name="connsiteY11" fmla="*/ 292571 h 4414649"/>
              <a:gd name="connsiteX12" fmla="*/ 309018 w 2872905"/>
              <a:gd name="connsiteY12" fmla="*/ 0 h 4414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72905" h="4414649">
                <a:moveTo>
                  <a:pt x="309018" y="0"/>
                </a:moveTo>
                <a:lnTo>
                  <a:pt x="582629" y="0"/>
                </a:lnTo>
                <a:cubicBezTo>
                  <a:pt x="597242" y="0"/>
                  <a:pt x="609152" y="11216"/>
                  <a:pt x="609152" y="25112"/>
                </a:cubicBezTo>
                <a:cubicBezTo>
                  <a:pt x="609152" y="132449"/>
                  <a:pt x="701086" y="219429"/>
                  <a:pt x="814392" y="219429"/>
                </a:cubicBezTo>
                <a:lnTo>
                  <a:pt x="2045638" y="219429"/>
                </a:lnTo>
                <a:cubicBezTo>
                  <a:pt x="2159009" y="219429"/>
                  <a:pt x="2250877" y="132388"/>
                  <a:pt x="2250877" y="25112"/>
                </a:cubicBezTo>
                <a:cubicBezTo>
                  <a:pt x="2250877" y="11277"/>
                  <a:pt x="2262722" y="0"/>
                  <a:pt x="2277401" y="0"/>
                </a:cubicBezTo>
                <a:lnTo>
                  <a:pt x="2563887" y="0"/>
                </a:lnTo>
                <a:cubicBezTo>
                  <a:pt x="2734555" y="0"/>
                  <a:pt x="2872905" y="130987"/>
                  <a:pt x="2872905" y="292571"/>
                </a:cubicBezTo>
                <a:lnTo>
                  <a:pt x="2872905" y="4414649"/>
                </a:lnTo>
                <a:lnTo>
                  <a:pt x="0" y="4414649"/>
                </a:lnTo>
                <a:lnTo>
                  <a:pt x="0" y="292571"/>
                </a:lnTo>
                <a:cubicBezTo>
                  <a:pt x="0" y="130987"/>
                  <a:pt x="138350" y="0"/>
                  <a:pt x="309018" y="0"/>
                </a:cubicBezTo>
                <a:close/>
              </a:path>
            </a:pathLst>
          </a:custGeom>
          <a:solidFill>
            <a:schemeClr val="bg1">
              <a:lumMod val="95000"/>
            </a:schemeClr>
          </a:solidFill>
        </p:spPr>
        <p:txBody>
          <a:bodyPr wrap="square" anchor="ctr">
            <a:noAutofit/>
          </a:bodyPr>
          <a:lstStyle>
            <a:lvl1pPr marL="0" indent="0" algn="ctr">
              <a:buNone/>
              <a:defRPr sz="1200" baseline="0">
                <a:solidFill>
                  <a:schemeClr val="tx1">
                    <a:lumMod val="85000"/>
                    <a:lumOff val="1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9188379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55743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C73CD9E6-58C1-4032-B53F-2E5130EB8F5B}"/>
              </a:ext>
            </a:extLst>
          </p:cNvPr>
          <p:cNvSpPr/>
          <p:nvPr userDrawn="1"/>
        </p:nvSpPr>
        <p:spPr>
          <a:xfrm>
            <a:off x="-1" y="828942"/>
            <a:ext cx="4862557" cy="166372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3483FDCF-E8A7-4B73-9310-F3D1A93F676F}"/>
              </a:ext>
            </a:extLst>
          </p:cNvPr>
          <p:cNvSpPr>
            <a:spLocks noGrp="1"/>
          </p:cNvSpPr>
          <p:nvPr>
            <p:ph type="pic" idx="11" hasCustomPrompt="1"/>
          </p:nvPr>
        </p:nvSpPr>
        <p:spPr>
          <a:xfrm>
            <a:off x="503221" y="-3827"/>
            <a:ext cx="2666667" cy="5369887"/>
          </a:xfrm>
          <a:prstGeom prst="rect">
            <a:avLst/>
          </a:prstGeom>
          <a:solidFill>
            <a:schemeClr val="bg1">
              <a:lumMod val="95000"/>
            </a:schemeClr>
          </a:solidFill>
        </p:spPr>
        <p:txBody>
          <a:bodyPr anchor="ctr"/>
          <a:lstStyle>
            <a:lvl1pPr marL="0" indent="0" algn="ctr">
              <a:buNone/>
              <a:defRPr sz="1200" baseline="0">
                <a:solidFill>
                  <a:schemeClr val="tx1">
                    <a:lumMod val="85000"/>
                    <a:lumOff val="1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4" name="Picture Placeholder 2">
            <a:extLst>
              <a:ext uri="{FF2B5EF4-FFF2-40B4-BE49-F238E27FC236}">
                <a16:creationId xmlns:a16="http://schemas.microsoft.com/office/drawing/2014/main" id="{FC33ACA9-8199-4419-AABA-FAE5185F8297}"/>
              </a:ext>
            </a:extLst>
          </p:cNvPr>
          <p:cNvSpPr>
            <a:spLocks noGrp="1"/>
          </p:cNvSpPr>
          <p:nvPr>
            <p:ph type="pic" idx="12" hasCustomPrompt="1"/>
          </p:nvPr>
        </p:nvSpPr>
        <p:spPr>
          <a:xfrm>
            <a:off x="3774835" y="1488113"/>
            <a:ext cx="2666667" cy="5369887"/>
          </a:xfrm>
          <a:prstGeom prst="rect">
            <a:avLst/>
          </a:prstGeom>
          <a:solidFill>
            <a:schemeClr val="bg1">
              <a:lumMod val="95000"/>
            </a:schemeClr>
          </a:solidFill>
        </p:spPr>
        <p:txBody>
          <a:bodyPr anchor="ctr"/>
          <a:lstStyle>
            <a:lvl1pPr marL="0" indent="0" algn="ctr">
              <a:buNone/>
              <a:defRPr sz="1200" baseline="0">
                <a:solidFill>
                  <a:schemeClr val="tx1">
                    <a:lumMod val="85000"/>
                    <a:lumOff val="1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7509740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366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17" name="Oval 34">
            <a:extLst>
              <a:ext uri="{FF2B5EF4-FFF2-40B4-BE49-F238E27FC236}">
                <a16:creationId xmlns:a16="http://schemas.microsoft.com/office/drawing/2014/main" id="{BEE65B7A-1893-470E-B1FB-6D98E47B355B}"/>
              </a:ext>
            </a:extLst>
          </p:cNvPr>
          <p:cNvSpPr/>
          <p:nvPr userDrawn="1"/>
        </p:nvSpPr>
        <p:spPr>
          <a:xfrm>
            <a:off x="-181235" y="4415711"/>
            <a:ext cx="7094501" cy="618513"/>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grpSp>
        <p:nvGrpSpPr>
          <p:cNvPr id="2" name="Group 14">
            <a:extLst>
              <a:ext uri="{FF2B5EF4-FFF2-40B4-BE49-F238E27FC236}">
                <a16:creationId xmlns:a16="http://schemas.microsoft.com/office/drawing/2014/main" id="{80C6E5AA-F547-422D-AD49-FE5E5E2D951F}"/>
              </a:ext>
            </a:extLst>
          </p:cNvPr>
          <p:cNvGrpSpPr/>
          <p:nvPr userDrawn="1"/>
        </p:nvGrpSpPr>
        <p:grpSpPr>
          <a:xfrm>
            <a:off x="708173" y="1837593"/>
            <a:ext cx="5265908" cy="2893260"/>
            <a:chOff x="-548507" y="477868"/>
            <a:chExt cx="11570449" cy="6357177"/>
          </a:xfrm>
        </p:grpSpPr>
        <p:sp>
          <p:nvSpPr>
            <p:cNvPr id="3" name="Freeform: Shape 15">
              <a:extLst>
                <a:ext uri="{FF2B5EF4-FFF2-40B4-BE49-F238E27FC236}">
                  <a16:creationId xmlns:a16="http://schemas.microsoft.com/office/drawing/2014/main" id="{8C6AFE4A-A0A6-4DE9-A550-61769196F0FB}"/>
                </a:ext>
              </a:extLst>
            </p:cNvPr>
            <p:cNvSpPr/>
            <p:nvPr/>
          </p:nvSpPr>
          <p:spPr>
            <a:xfrm>
              <a:off x="-482765" y="6440599"/>
              <a:ext cx="11438966" cy="394446"/>
            </a:xfrm>
            <a:custGeom>
              <a:avLst/>
              <a:gdLst>
                <a:gd name="connsiteX0" fmla="*/ 1605439 w 1657350"/>
                <a:gd name="connsiteY0" fmla="*/ 54769 h 57150"/>
                <a:gd name="connsiteX1" fmla="*/ 1652111 w 1657350"/>
                <a:gd name="connsiteY1" fmla="*/ 22384 h 57150"/>
                <a:gd name="connsiteX2" fmla="*/ 1652111 w 1657350"/>
                <a:gd name="connsiteY2" fmla="*/ 22384 h 57150"/>
                <a:gd name="connsiteX3" fmla="*/ 1636871 w 1657350"/>
                <a:gd name="connsiteY3" fmla="*/ 7144 h 57150"/>
                <a:gd name="connsiteX4" fmla="*/ 44291 w 1657350"/>
                <a:gd name="connsiteY4" fmla="*/ 12859 h 57150"/>
                <a:gd name="connsiteX5" fmla="*/ 23336 w 1657350"/>
                <a:gd name="connsiteY5" fmla="*/ 12859 h 57150"/>
                <a:gd name="connsiteX6" fmla="*/ 7144 w 1657350"/>
                <a:gd name="connsiteY6" fmla="*/ 26194 h 57150"/>
                <a:gd name="connsiteX7" fmla="*/ 7144 w 1657350"/>
                <a:gd name="connsiteY7" fmla="*/ 26194 h 57150"/>
                <a:gd name="connsiteX8" fmla="*/ 50959 w 1657350"/>
                <a:gd name="connsiteY8" fmla="*/ 53816 h 57150"/>
                <a:gd name="connsiteX9" fmla="*/ 51911 w 1657350"/>
                <a:gd name="connsiteY9" fmla="*/ 54769 h 57150"/>
                <a:gd name="connsiteX10" fmla="*/ 51911 w 1657350"/>
                <a:gd name="connsiteY10" fmla="*/ 54769 h 57150"/>
                <a:gd name="connsiteX11" fmla="*/ 56674 w 1657350"/>
                <a:gd name="connsiteY11" fmla="*/ 54769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7350" h="57150">
                  <a:moveTo>
                    <a:pt x="1605439" y="54769"/>
                  </a:moveTo>
                  <a:cubicBezTo>
                    <a:pt x="1605439" y="54769"/>
                    <a:pt x="1638776" y="50959"/>
                    <a:pt x="1652111" y="22384"/>
                  </a:cubicBezTo>
                  <a:lnTo>
                    <a:pt x="1652111" y="22384"/>
                  </a:lnTo>
                  <a:cubicBezTo>
                    <a:pt x="1652111" y="13811"/>
                    <a:pt x="1645444" y="7144"/>
                    <a:pt x="1636871" y="7144"/>
                  </a:cubicBezTo>
                  <a:lnTo>
                    <a:pt x="44291" y="12859"/>
                  </a:lnTo>
                  <a:lnTo>
                    <a:pt x="23336" y="12859"/>
                  </a:lnTo>
                  <a:cubicBezTo>
                    <a:pt x="14764" y="12859"/>
                    <a:pt x="7144" y="18574"/>
                    <a:pt x="7144" y="26194"/>
                  </a:cubicBezTo>
                  <a:lnTo>
                    <a:pt x="7144" y="26194"/>
                  </a:lnTo>
                  <a:cubicBezTo>
                    <a:pt x="17621" y="45244"/>
                    <a:pt x="40481" y="51911"/>
                    <a:pt x="50959" y="53816"/>
                  </a:cubicBezTo>
                  <a:lnTo>
                    <a:pt x="51911" y="54769"/>
                  </a:lnTo>
                  <a:cubicBezTo>
                    <a:pt x="51911" y="54769"/>
                    <a:pt x="51911" y="54769"/>
                    <a:pt x="51911" y="54769"/>
                  </a:cubicBezTo>
                  <a:lnTo>
                    <a:pt x="56674" y="54769"/>
                  </a:lnTo>
                </a:path>
              </a:pathLst>
            </a:custGeom>
            <a:solidFill>
              <a:srgbClr val="5F6767"/>
            </a:solidFill>
            <a:ln w="9525" cap="flat">
              <a:noFill/>
              <a:prstDash val="solid"/>
              <a:miter/>
            </a:ln>
          </p:spPr>
          <p:txBody>
            <a:bodyPr rtlCol="0" anchor="ctr"/>
            <a:lstStyle/>
            <a:p>
              <a:endParaRPr lang="en-US"/>
            </a:p>
          </p:txBody>
        </p:sp>
        <p:sp>
          <p:nvSpPr>
            <p:cNvPr id="4" name="Freeform: Shape 16">
              <a:extLst>
                <a:ext uri="{FF2B5EF4-FFF2-40B4-BE49-F238E27FC236}">
                  <a16:creationId xmlns:a16="http://schemas.microsoft.com/office/drawing/2014/main" id="{5EB5B970-6AFC-481B-ADBD-B1C36A6D2466}"/>
                </a:ext>
              </a:extLst>
            </p:cNvPr>
            <p:cNvSpPr/>
            <p:nvPr/>
          </p:nvSpPr>
          <p:spPr>
            <a:xfrm>
              <a:off x="700575" y="477868"/>
              <a:ext cx="9072285" cy="5916709"/>
            </a:xfrm>
            <a:custGeom>
              <a:avLst/>
              <a:gdLst>
                <a:gd name="connsiteX0" fmla="*/ 1311116 w 1314450"/>
                <a:gd name="connsiteY0" fmla="*/ 813911 h 857250"/>
                <a:gd name="connsiteX1" fmla="*/ 1281589 w 1314450"/>
                <a:gd name="connsiteY1" fmla="*/ 852964 h 857250"/>
                <a:gd name="connsiteX2" fmla="*/ 36671 w 1314450"/>
                <a:gd name="connsiteY2" fmla="*/ 852964 h 857250"/>
                <a:gd name="connsiteX3" fmla="*/ 7144 w 1314450"/>
                <a:gd name="connsiteY3" fmla="*/ 813911 h 857250"/>
                <a:gd name="connsiteX4" fmla="*/ 7144 w 1314450"/>
                <a:gd name="connsiteY4" fmla="*/ 46196 h 857250"/>
                <a:gd name="connsiteX5" fmla="*/ 36671 w 1314450"/>
                <a:gd name="connsiteY5" fmla="*/ 7144 h 857250"/>
                <a:gd name="connsiteX6" fmla="*/ 1281589 w 1314450"/>
                <a:gd name="connsiteY6" fmla="*/ 7144 h 857250"/>
                <a:gd name="connsiteX7" fmla="*/ 1311116 w 1314450"/>
                <a:gd name="connsiteY7" fmla="*/ 46196 h 857250"/>
                <a:gd name="connsiteX8" fmla="*/ 1311116 w 1314450"/>
                <a:gd name="connsiteY8" fmla="*/ 813911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4450" h="857250">
                  <a:moveTo>
                    <a:pt x="1311116" y="813911"/>
                  </a:moveTo>
                  <a:cubicBezTo>
                    <a:pt x="1311116" y="834866"/>
                    <a:pt x="1297781" y="852964"/>
                    <a:pt x="1281589" y="852964"/>
                  </a:cubicBezTo>
                  <a:lnTo>
                    <a:pt x="36671" y="852964"/>
                  </a:lnTo>
                  <a:cubicBezTo>
                    <a:pt x="20479" y="852964"/>
                    <a:pt x="7144" y="835819"/>
                    <a:pt x="7144" y="813911"/>
                  </a:cubicBezTo>
                  <a:lnTo>
                    <a:pt x="7144" y="46196"/>
                  </a:lnTo>
                  <a:cubicBezTo>
                    <a:pt x="7144" y="25241"/>
                    <a:pt x="20479" y="7144"/>
                    <a:pt x="36671" y="7144"/>
                  </a:cubicBezTo>
                  <a:lnTo>
                    <a:pt x="1281589" y="7144"/>
                  </a:lnTo>
                  <a:cubicBezTo>
                    <a:pt x="1297781" y="7144"/>
                    <a:pt x="1311116" y="24289"/>
                    <a:pt x="1311116" y="46196"/>
                  </a:cubicBezTo>
                  <a:lnTo>
                    <a:pt x="1311116" y="813911"/>
                  </a:lnTo>
                  <a:close/>
                </a:path>
              </a:pathLst>
            </a:custGeom>
            <a:solidFill>
              <a:srgbClr val="000000"/>
            </a:solidFill>
            <a:ln w="9525" cap="flat">
              <a:noFill/>
              <a:prstDash val="solid"/>
              <a:miter/>
            </a:ln>
          </p:spPr>
          <p:txBody>
            <a:bodyPr rtlCol="0" anchor="ctr"/>
            <a:lstStyle/>
            <a:p>
              <a:endParaRPr lang="en-US" dirty="0"/>
            </a:p>
          </p:txBody>
        </p:sp>
        <p:sp>
          <p:nvSpPr>
            <p:cNvPr id="5" name="Freeform: Shape 17">
              <a:extLst>
                <a:ext uri="{FF2B5EF4-FFF2-40B4-BE49-F238E27FC236}">
                  <a16:creationId xmlns:a16="http://schemas.microsoft.com/office/drawing/2014/main" id="{9529032A-936F-4807-8F26-F416EE940FB8}"/>
                </a:ext>
              </a:extLst>
            </p:cNvPr>
            <p:cNvSpPr/>
            <p:nvPr/>
          </p:nvSpPr>
          <p:spPr>
            <a:xfrm>
              <a:off x="1088451" y="839448"/>
              <a:ext cx="8283390" cy="5062073"/>
            </a:xfrm>
            <a:custGeom>
              <a:avLst/>
              <a:gdLst>
                <a:gd name="connsiteX0" fmla="*/ 7144 w 1200150"/>
                <a:gd name="connsiteY0" fmla="*/ 7144 h 733425"/>
                <a:gd name="connsiteX1" fmla="*/ 1196816 w 1200150"/>
                <a:gd name="connsiteY1" fmla="*/ 7144 h 733425"/>
                <a:gd name="connsiteX2" fmla="*/ 1196816 w 1200150"/>
                <a:gd name="connsiteY2" fmla="*/ 730091 h 733425"/>
                <a:gd name="connsiteX3" fmla="*/ 7144 w 1200150"/>
                <a:gd name="connsiteY3" fmla="*/ 730091 h 733425"/>
              </a:gdLst>
              <a:ahLst/>
              <a:cxnLst>
                <a:cxn ang="0">
                  <a:pos x="connsiteX0" y="connsiteY0"/>
                </a:cxn>
                <a:cxn ang="0">
                  <a:pos x="connsiteX1" y="connsiteY1"/>
                </a:cxn>
                <a:cxn ang="0">
                  <a:pos x="connsiteX2" y="connsiteY2"/>
                </a:cxn>
                <a:cxn ang="0">
                  <a:pos x="connsiteX3" y="connsiteY3"/>
                </a:cxn>
              </a:cxnLst>
              <a:rect l="l" t="t" r="r" b="b"/>
              <a:pathLst>
                <a:path w="1200150" h="733425">
                  <a:moveTo>
                    <a:pt x="7144" y="7144"/>
                  </a:moveTo>
                  <a:lnTo>
                    <a:pt x="1196816" y="7144"/>
                  </a:lnTo>
                  <a:lnTo>
                    <a:pt x="1196816" y="730091"/>
                  </a:lnTo>
                  <a:lnTo>
                    <a:pt x="7144" y="730091"/>
                  </a:lnTo>
                  <a:close/>
                </a:path>
              </a:pathLst>
            </a:custGeom>
            <a:solidFill>
              <a:srgbClr val="F2F2F2"/>
            </a:solidFill>
            <a:ln w="9525" cap="flat">
              <a:noFill/>
              <a:prstDash val="solid"/>
              <a:miter/>
            </a:ln>
          </p:spPr>
          <p:txBody>
            <a:bodyPr rtlCol="0" anchor="ctr"/>
            <a:lstStyle/>
            <a:p>
              <a:endParaRPr lang="en-US"/>
            </a:p>
          </p:txBody>
        </p:sp>
        <p:sp>
          <p:nvSpPr>
            <p:cNvPr id="6" name="Freeform: Shape 18">
              <a:extLst>
                <a:ext uri="{FF2B5EF4-FFF2-40B4-BE49-F238E27FC236}">
                  <a16:creationId xmlns:a16="http://schemas.microsoft.com/office/drawing/2014/main" id="{98CF9437-3560-4F42-8571-7267419FD3EC}"/>
                </a:ext>
              </a:extLst>
            </p:cNvPr>
            <p:cNvSpPr/>
            <p:nvPr/>
          </p:nvSpPr>
          <p:spPr>
            <a:xfrm>
              <a:off x="-548507" y="6164484"/>
              <a:ext cx="11570449" cy="460187"/>
            </a:xfrm>
            <a:custGeom>
              <a:avLst/>
              <a:gdLst>
                <a:gd name="connsiteX0" fmla="*/ 50006 w 1676400"/>
                <a:gd name="connsiteY0" fmla="*/ 7144 h 66675"/>
                <a:gd name="connsiteX1" fmla="*/ 1630204 w 1676400"/>
                <a:gd name="connsiteY1" fmla="*/ 7144 h 66675"/>
                <a:gd name="connsiteX2" fmla="*/ 1672114 w 1676400"/>
                <a:gd name="connsiteY2" fmla="*/ 49054 h 66675"/>
                <a:gd name="connsiteX3" fmla="*/ 1672114 w 1676400"/>
                <a:gd name="connsiteY3" fmla="*/ 57626 h 66675"/>
                <a:gd name="connsiteX4" fmla="*/ 1656874 w 1676400"/>
                <a:gd name="connsiteY4" fmla="*/ 62389 h 66675"/>
                <a:gd name="connsiteX5" fmla="*/ 1654016 w 1676400"/>
                <a:gd name="connsiteY5" fmla="*/ 62389 h 66675"/>
                <a:gd name="connsiteX6" fmla="*/ 29051 w 1676400"/>
                <a:gd name="connsiteY6" fmla="*/ 62389 h 66675"/>
                <a:gd name="connsiteX7" fmla="*/ 21431 w 1676400"/>
                <a:gd name="connsiteY7" fmla="*/ 63341 h 66675"/>
                <a:gd name="connsiteX8" fmla="*/ 7144 w 1676400"/>
                <a:gd name="connsiteY8" fmla="*/ 55721 h 66675"/>
                <a:gd name="connsiteX9" fmla="*/ 7144 w 1676400"/>
                <a:gd name="connsiteY9" fmla="*/ 48101 h 66675"/>
                <a:gd name="connsiteX10" fmla="*/ 50006 w 1676400"/>
                <a:gd name="connsiteY10" fmla="*/ 714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76400" h="66675">
                  <a:moveTo>
                    <a:pt x="50006" y="7144"/>
                  </a:moveTo>
                  <a:lnTo>
                    <a:pt x="1630204" y="7144"/>
                  </a:lnTo>
                  <a:cubicBezTo>
                    <a:pt x="1653064" y="7144"/>
                    <a:pt x="1672114" y="26194"/>
                    <a:pt x="1672114" y="49054"/>
                  </a:cubicBezTo>
                  <a:lnTo>
                    <a:pt x="1672114" y="57626"/>
                  </a:lnTo>
                  <a:cubicBezTo>
                    <a:pt x="1672114" y="57626"/>
                    <a:pt x="1674019" y="64294"/>
                    <a:pt x="1656874" y="62389"/>
                  </a:cubicBezTo>
                  <a:cubicBezTo>
                    <a:pt x="1655921" y="62389"/>
                    <a:pt x="1654969" y="62389"/>
                    <a:pt x="1654016" y="62389"/>
                  </a:cubicBezTo>
                  <a:lnTo>
                    <a:pt x="29051" y="62389"/>
                  </a:lnTo>
                  <a:cubicBezTo>
                    <a:pt x="26194" y="62389"/>
                    <a:pt x="24289" y="62389"/>
                    <a:pt x="21431" y="63341"/>
                  </a:cubicBezTo>
                  <a:cubicBezTo>
                    <a:pt x="16669" y="64294"/>
                    <a:pt x="8096" y="64294"/>
                    <a:pt x="7144" y="55721"/>
                  </a:cubicBezTo>
                  <a:lnTo>
                    <a:pt x="7144" y="48101"/>
                  </a:lnTo>
                  <a:cubicBezTo>
                    <a:pt x="8096" y="25241"/>
                    <a:pt x="26194" y="7144"/>
                    <a:pt x="50006" y="7144"/>
                  </a:cubicBezTo>
                  <a:close/>
                </a:path>
              </a:pathLst>
            </a:custGeom>
            <a:solidFill>
              <a:srgbClr val="CCCCCC"/>
            </a:solidFill>
            <a:ln w="9525" cap="flat">
              <a:noFill/>
              <a:prstDash val="solid"/>
              <a:miter/>
            </a:ln>
          </p:spPr>
          <p:txBody>
            <a:bodyPr rtlCol="0" anchor="ctr"/>
            <a:lstStyle/>
            <a:p>
              <a:endParaRPr lang="en-US" dirty="0"/>
            </a:p>
          </p:txBody>
        </p:sp>
        <p:sp>
          <p:nvSpPr>
            <p:cNvPr id="7" name="Freeform: Shape 31">
              <a:extLst>
                <a:ext uri="{FF2B5EF4-FFF2-40B4-BE49-F238E27FC236}">
                  <a16:creationId xmlns:a16="http://schemas.microsoft.com/office/drawing/2014/main" id="{4AC81868-4A71-4DF9-8828-1D32B716C6C8}"/>
                </a:ext>
              </a:extLst>
            </p:cNvPr>
            <p:cNvSpPr/>
            <p:nvPr/>
          </p:nvSpPr>
          <p:spPr>
            <a:xfrm>
              <a:off x="4438629" y="6215033"/>
              <a:ext cx="1618413" cy="184076"/>
            </a:xfrm>
            <a:custGeom>
              <a:avLst/>
              <a:gdLst>
                <a:gd name="connsiteX0" fmla="*/ 1478513 w 1618413"/>
                <a:gd name="connsiteY0" fmla="*/ 177499 h 184076"/>
                <a:gd name="connsiteX1" fmla="*/ 1485084 w 1618413"/>
                <a:gd name="connsiteY1" fmla="*/ 177499 h 184076"/>
                <a:gd name="connsiteX2" fmla="*/ 1502686 w 1618413"/>
                <a:gd name="connsiteY2" fmla="*/ 178122 h 184076"/>
                <a:gd name="connsiteX3" fmla="*/ 1499879 w 1618413"/>
                <a:gd name="connsiteY3" fmla="*/ 178526 h 184076"/>
                <a:gd name="connsiteX4" fmla="*/ 1478513 w 1618413"/>
                <a:gd name="connsiteY4" fmla="*/ 177499 h 184076"/>
                <a:gd name="connsiteX5" fmla="*/ 84799 w 1618413"/>
                <a:gd name="connsiteY5" fmla="*/ 170928 h 184076"/>
                <a:gd name="connsiteX6" fmla="*/ 117666 w 1618413"/>
                <a:gd name="connsiteY6" fmla="*/ 177499 h 184076"/>
                <a:gd name="connsiteX7" fmla="*/ 104518 w 1618413"/>
                <a:gd name="connsiteY7" fmla="*/ 177499 h 184076"/>
                <a:gd name="connsiteX8" fmla="*/ 84799 w 1618413"/>
                <a:gd name="connsiteY8" fmla="*/ 170928 h 184076"/>
                <a:gd name="connsiteX9" fmla="*/ 1603418 w 1618413"/>
                <a:gd name="connsiteY9" fmla="*/ 0 h 184076"/>
                <a:gd name="connsiteX10" fmla="*/ 1616567 w 1618413"/>
                <a:gd name="connsiteY10" fmla="*/ 0 h 184076"/>
                <a:gd name="connsiteX11" fmla="*/ 1511177 w 1618413"/>
                <a:gd name="connsiteY11" fmla="*/ 178423 h 184076"/>
                <a:gd name="connsiteX12" fmla="*/ 1502686 w 1618413"/>
                <a:gd name="connsiteY12" fmla="*/ 178122 h 184076"/>
                <a:gd name="connsiteX13" fmla="*/ 1521501 w 1618413"/>
                <a:gd name="connsiteY13" fmla="*/ 175419 h 184076"/>
                <a:gd name="connsiteX14" fmla="*/ 1603418 w 1618413"/>
                <a:gd name="connsiteY14" fmla="*/ 6571 h 184076"/>
                <a:gd name="connsiteX15" fmla="*/ 5911 w 1618413"/>
                <a:gd name="connsiteY15" fmla="*/ 0 h 184076"/>
                <a:gd name="connsiteX16" fmla="*/ 19060 w 1618413"/>
                <a:gd name="connsiteY16" fmla="*/ 6571 h 184076"/>
                <a:gd name="connsiteX17" fmla="*/ 91379 w 1618413"/>
                <a:gd name="connsiteY17" fmla="*/ 184076 h 184076"/>
                <a:gd name="connsiteX18" fmla="*/ 5911 w 1618413"/>
                <a:gd name="connsiteY18" fmla="*/ 0 h 18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18413" h="184076">
                  <a:moveTo>
                    <a:pt x="1478513" y="177499"/>
                  </a:moveTo>
                  <a:lnTo>
                    <a:pt x="1485084" y="177499"/>
                  </a:lnTo>
                  <a:lnTo>
                    <a:pt x="1502686" y="178122"/>
                  </a:lnTo>
                  <a:lnTo>
                    <a:pt x="1499879" y="178526"/>
                  </a:lnTo>
                  <a:cubicBezTo>
                    <a:pt x="1487142" y="179142"/>
                    <a:pt x="1478513" y="177499"/>
                    <a:pt x="1478513" y="177499"/>
                  </a:cubicBezTo>
                  <a:close/>
                  <a:moveTo>
                    <a:pt x="84799" y="170928"/>
                  </a:moveTo>
                  <a:cubicBezTo>
                    <a:pt x="97947" y="177499"/>
                    <a:pt x="104518" y="177499"/>
                    <a:pt x="117666" y="177499"/>
                  </a:cubicBezTo>
                  <a:lnTo>
                    <a:pt x="104518" y="177499"/>
                  </a:lnTo>
                  <a:cubicBezTo>
                    <a:pt x="97947" y="177499"/>
                    <a:pt x="91370" y="177499"/>
                    <a:pt x="84799" y="170928"/>
                  </a:cubicBezTo>
                  <a:close/>
                  <a:moveTo>
                    <a:pt x="1603418" y="0"/>
                  </a:moveTo>
                  <a:lnTo>
                    <a:pt x="1616567" y="0"/>
                  </a:lnTo>
                  <a:cubicBezTo>
                    <a:pt x="1631361" y="152847"/>
                    <a:pt x="1553705" y="176266"/>
                    <a:pt x="1511177" y="178423"/>
                  </a:cubicBezTo>
                  <a:lnTo>
                    <a:pt x="1502686" y="178122"/>
                  </a:lnTo>
                  <a:lnTo>
                    <a:pt x="1521501" y="175419"/>
                  </a:lnTo>
                  <a:cubicBezTo>
                    <a:pt x="1560791" y="165788"/>
                    <a:pt x="1611636" y="129836"/>
                    <a:pt x="1603418" y="6571"/>
                  </a:cubicBezTo>
                  <a:close/>
                  <a:moveTo>
                    <a:pt x="5911" y="0"/>
                  </a:moveTo>
                  <a:lnTo>
                    <a:pt x="19060" y="6571"/>
                  </a:lnTo>
                  <a:cubicBezTo>
                    <a:pt x="19060" y="6571"/>
                    <a:pt x="-20385" y="144631"/>
                    <a:pt x="91379" y="184076"/>
                  </a:cubicBezTo>
                  <a:cubicBezTo>
                    <a:pt x="-33534" y="151202"/>
                    <a:pt x="5911" y="0"/>
                    <a:pt x="5911" y="0"/>
                  </a:cubicBezTo>
                  <a:close/>
                </a:path>
              </a:pathLst>
            </a:custGeom>
            <a:solidFill>
              <a:srgbClr val="4D4D4D"/>
            </a:solidFill>
            <a:ln w="9525" cap="flat">
              <a:noFill/>
              <a:prstDash val="solid"/>
              <a:miter/>
            </a:ln>
          </p:spPr>
          <p:txBody>
            <a:bodyPr rtlCol="0" anchor="ctr"/>
            <a:lstStyle/>
            <a:p>
              <a:endParaRPr lang="en-US"/>
            </a:p>
          </p:txBody>
        </p:sp>
        <p:grpSp>
          <p:nvGrpSpPr>
            <p:cNvPr id="8" name="Group 32">
              <a:extLst>
                <a:ext uri="{FF2B5EF4-FFF2-40B4-BE49-F238E27FC236}">
                  <a16:creationId xmlns:a16="http://schemas.microsoft.com/office/drawing/2014/main" id="{A670D49C-3EAB-462B-B812-AF03D9F23511}"/>
                </a:ext>
              </a:extLst>
            </p:cNvPr>
            <p:cNvGrpSpPr/>
            <p:nvPr/>
          </p:nvGrpSpPr>
          <p:grpSpPr>
            <a:xfrm>
              <a:off x="1606" y="6382978"/>
              <a:ext cx="413937" cy="115242"/>
              <a:chOff x="5955" y="6353672"/>
              <a:chExt cx="413937" cy="115242"/>
            </a:xfrm>
          </p:grpSpPr>
          <p:sp>
            <p:nvSpPr>
              <p:cNvPr id="13" name="Rectangle: Rounded Corners 37">
                <a:extLst>
                  <a:ext uri="{FF2B5EF4-FFF2-40B4-BE49-F238E27FC236}">
                    <a16:creationId xmlns:a16="http://schemas.microsoft.com/office/drawing/2014/main" id="{74560258-BE51-4EB4-AB29-1B7908E2745B}"/>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38">
                <a:extLst>
                  <a:ext uri="{FF2B5EF4-FFF2-40B4-BE49-F238E27FC236}">
                    <a16:creationId xmlns:a16="http://schemas.microsoft.com/office/drawing/2014/main" id="{2A94D653-0C6F-4B41-B1B6-B1C46556330B}"/>
                  </a:ext>
                </a:extLst>
              </p:cNvPr>
              <p:cNvSpPr/>
              <p:nvPr/>
            </p:nvSpPr>
            <p:spPr>
              <a:xfrm>
                <a:off x="99417" y="6382279"/>
                <a:ext cx="227012"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 name="Group 33">
              <a:extLst>
                <a:ext uri="{FF2B5EF4-FFF2-40B4-BE49-F238E27FC236}">
                  <a16:creationId xmlns:a16="http://schemas.microsoft.com/office/drawing/2014/main" id="{21B0E498-DA54-4DB4-85C8-174D227ABE46}"/>
                </a:ext>
              </a:extLst>
            </p:cNvPr>
            <p:cNvGrpSpPr/>
            <p:nvPr/>
          </p:nvGrpSpPr>
          <p:grpSpPr>
            <a:xfrm>
              <a:off x="9855291" y="6381600"/>
              <a:ext cx="885989" cy="115242"/>
              <a:chOff x="5955" y="6353672"/>
              <a:chExt cx="413937" cy="115242"/>
            </a:xfrm>
          </p:grpSpPr>
          <p:sp>
            <p:nvSpPr>
              <p:cNvPr id="11" name="Rectangle: Rounded Corners 35">
                <a:extLst>
                  <a:ext uri="{FF2B5EF4-FFF2-40B4-BE49-F238E27FC236}">
                    <a16:creationId xmlns:a16="http://schemas.microsoft.com/office/drawing/2014/main" id="{3D06E4CC-F478-4088-93B4-56AD7ED542A2}"/>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36">
                <a:extLst>
                  <a:ext uri="{FF2B5EF4-FFF2-40B4-BE49-F238E27FC236}">
                    <a16:creationId xmlns:a16="http://schemas.microsoft.com/office/drawing/2014/main" id="{42633EBF-2B49-4902-BDC2-1896B4F7C148}"/>
                  </a:ext>
                </a:extLst>
              </p:cNvPr>
              <p:cNvSpPr/>
              <p:nvPr/>
            </p:nvSpPr>
            <p:spPr>
              <a:xfrm>
                <a:off x="84761" y="6382279"/>
                <a:ext cx="256326"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 name="Freeform: Shape 34">
              <a:extLst>
                <a:ext uri="{FF2B5EF4-FFF2-40B4-BE49-F238E27FC236}">
                  <a16:creationId xmlns:a16="http://schemas.microsoft.com/office/drawing/2014/main" id="{5D529D0E-FD5D-42FC-8F13-A7AA6F94CD43}"/>
                </a:ext>
              </a:extLst>
            </p:cNvPr>
            <p:cNvSpPr/>
            <p:nvPr/>
          </p:nvSpPr>
          <p:spPr>
            <a:xfrm>
              <a:off x="3892805" y="496953"/>
              <a:ext cx="5479036" cy="5431217"/>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p>
          </p:txBody>
        </p:sp>
      </p:grpSp>
      <p:sp>
        <p:nvSpPr>
          <p:cNvPr id="15" name="그림 개체 틀 2">
            <a:extLst>
              <a:ext uri="{FF2B5EF4-FFF2-40B4-BE49-F238E27FC236}">
                <a16:creationId xmlns:a16="http://schemas.microsoft.com/office/drawing/2014/main" id="{D146B698-1AAB-456A-BD4D-EF950EAE568E}"/>
              </a:ext>
            </a:extLst>
          </p:cNvPr>
          <p:cNvSpPr>
            <a:spLocks noGrp="1"/>
          </p:cNvSpPr>
          <p:nvPr>
            <p:ph type="pic" sz="quarter" idx="14" hasCustomPrompt="1"/>
          </p:nvPr>
        </p:nvSpPr>
        <p:spPr>
          <a:xfrm>
            <a:off x="1454331" y="1976846"/>
            <a:ext cx="3849189" cy="231648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6" name="Text Placeholder 9">
            <a:extLst>
              <a:ext uri="{FF2B5EF4-FFF2-40B4-BE49-F238E27FC236}">
                <a16:creationId xmlns:a16="http://schemas.microsoft.com/office/drawing/2014/main" id="{4BB7A1EA-274A-47AB-9580-2FF5A0070E23}"/>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9649280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96040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48309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4463927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lumMod val="85000"/>
                  <a:lumOff val="15000"/>
                </a:scheme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3136765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47202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18" Type="http://schemas.openxmlformats.org/officeDocument/2006/relationships/slideLayout" Target="../slideLayouts/slideLayout2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17" Type="http://schemas.openxmlformats.org/officeDocument/2006/relationships/slideLayout" Target="../slideLayouts/slideLayout19.xml"/><Relationship Id="rId2" Type="http://schemas.openxmlformats.org/officeDocument/2006/relationships/slideLayout" Target="../slideLayouts/slideLayout4.xml"/><Relationship Id="rId16" Type="http://schemas.openxmlformats.org/officeDocument/2006/relationships/slideLayout" Target="../slideLayouts/slideLayout18.xml"/><Relationship Id="rId20" Type="http://schemas.openxmlformats.org/officeDocument/2006/relationships/theme" Target="../theme/theme2.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slideLayout" Target="../slideLayouts/slideLayout17.xml"/><Relationship Id="rId10" Type="http://schemas.openxmlformats.org/officeDocument/2006/relationships/slideLayout" Target="../slideLayouts/slideLayout12.xml"/><Relationship Id="rId19" Type="http://schemas.openxmlformats.org/officeDocument/2006/relationships/slideLayout" Target="../slideLayouts/slideLayout21.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5990320"/>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5311501"/>
      </p:ext>
    </p:extLst>
  </p:cSld>
  <p:clrMap bg1="lt1" tx1="dk1" bg2="lt2" tx2="dk2" accent1="accent1" accent2="accent2" accent3="accent3" accent4="accent4" accent5="accent5" accent6="accent6" hlink="hlink" folHlink="folHlink"/>
  <p:sldLayoutIdLst>
    <p:sldLayoutId id="2147483652" r:id="rId1"/>
    <p:sldLayoutId id="2147483654" r:id="rId2"/>
    <p:sldLayoutId id="2147483675" r:id="rId3"/>
    <p:sldLayoutId id="2147483676" r:id="rId4"/>
    <p:sldLayoutId id="2147483677" r:id="rId5"/>
    <p:sldLayoutId id="2147483678" r:id="rId6"/>
    <p:sldLayoutId id="2147483679" r:id="rId7"/>
    <p:sldLayoutId id="2147483680" r:id="rId8"/>
    <p:sldLayoutId id="2147483682" r:id="rId9"/>
    <p:sldLayoutId id="2147483681" r:id="rId10"/>
    <p:sldLayoutId id="2147483683" r:id="rId11"/>
    <p:sldLayoutId id="2147483684" r:id="rId12"/>
    <p:sldLayoutId id="2147483685" r:id="rId13"/>
    <p:sldLayoutId id="2147483686" r:id="rId14"/>
    <p:sldLayoutId id="2147483689" r:id="rId15"/>
    <p:sldLayoutId id="2147483688" r:id="rId16"/>
    <p:sldLayoutId id="2147483687" r:id="rId17"/>
    <p:sldLayoutId id="2147483671" r:id="rId18"/>
    <p:sldLayoutId id="2147483672" r:id="rId19"/>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408049"/>
      </p:ext>
    </p:extLst>
  </p:cSld>
  <p:clrMap bg1="lt1" tx1="dk1" bg2="lt2" tx2="dk2" accent1="accent1" accent2="accent2" accent3="accent3" accent4="accent4" accent5="accent5" accent6="accent6" hlink="hlink" folHlink="folHlink"/>
  <p:sldLayoutIdLst>
    <p:sldLayoutId id="2147483674"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9.jp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22.jp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5.jp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4160" y="3746269"/>
            <a:ext cx="11452494" cy="2308324"/>
          </a:xfrm>
          <a:prstGeom prst="rect">
            <a:avLst/>
          </a:prstGeom>
          <a:solidFill>
            <a:schemeClr val="accent2">
              <a:lumMod val="50000"/>
            </a:schemeClr>
          </a:solidFill>
        </p:spPr>
        <p:txBody>
          <a:bodyPr wrap="none">
            <a:spAutoFit/>
          </a:bodyPr>
          <a:lstStyle/>
          <a:p>
            <a:r>
              <a:rPr lang="en-US" sz="5400" dirty="0">
                <a:solidFill>
                  <a:schemeClr val="bg1"/>
                </a:solidFill>
              </a:rPr>
              <a:t>Employee evaluation and attestation</a:t>
            </a:r>
          </a:p>
          <a:p>
            <a:endParaRPr lang="en-US" sz="5400" dirty="0">
              <a:solidFill>
                <a:schemeClr val="bg1"/>
              </a:solidFill>
            </a:endParaRPr>
          </a:p>
          <a:p>
            <a:pPr algn="r"/>
            <a:r>
              <a:rPr lang="en-US" sz="3600" dirty="0">
                <a:latin typeface="Times New Roman" pitchFamily="18" charset="0"/>
                <a:cs typeface="Times New Roman" pitchFamily="18" charset="0"/>
              </a:rPr>
              <a:t>Prepared: </a:t>
            </a:r>
            <a:r>
              <a:rPr lang="en-US" sz="3600" dirty="0" err="1">
                <a:solidFill>
                  <a:schemeClr val="bg1"/>
                </a:solidFill>
                <a:latin typeface="Times New Roman" pitchFamily="18" charset="0"/>
                <a:cs typeface="Times New Roman" pitchFamily="18" charset="0"/>
              </a:rPr>
              <a:t>Raxmatov</a:t>
            </a:r>
            <a:r>
              <a:rPr lang="en-US" sz="3600" dirty="0">
                <a:solidFill>
                  <a:schemeClr val="bg1"/>
                </a:solidFill>
                <a:latin typeface="Times New Roman" pitchFamily="18" charset="0"/>
                <a:cs typeface="Times New Roman" pitchFamily="18" charset="0"/>
              </a:rPr>
              <a:t> </a:t>
            </a:r>
            <a:r>
              <a:rPr lang="en-US" sz="3600" dirty="0" err="1">
                <a:solidFill>
                  <a:schemeClr val="bg1"/>
                </a:solidFill>
                <a:latin typeface="Times New Roman" pitchFamily="18" charset="0"/>
                <a:cs typeface="Times New Roman" pitchFamily="18" charset="0"/>
              </a:rPr>
              <a:t>Olimjon</a:t>
            </a:r>
            <a:r>
              <a:rPr lang="en-US" sz="3600" dirty="0">
                <a:solidFill>
                  <a:schemeClr val="bg1"/>
                </a:solidFill>
                <a:latin typeface="Times New Roman" pitchFamily="18" charset="0"/>
                <a:cs typeface="Times New Roman" pitchFamily="18" charset="0"/>
              </a:rPr>
              <a:t> </a:t>
            </a:r>
            <a:r>
              <a:rPr lang="en-US" sz="3600" dirty="0" err="1">
                <a:solidFill>
                  <a:schemeClr val="bg1"/>
                </a:solidFill>
                <a:latin typeface="Times New Roman" pitchFamily="18" charset="0"/>
                <a:cs typeface="Times New Roman" pitchFamily="18" charset="0"/>
              </a:rPr>
              <a:t>Orifjonovich</a:t>
            </a:r>
            <a:endParaRPr lang="ru-RU" sz="3600"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762006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39543" y="93430"/>
            <a:ext cx="5913912" cy="6324808"/>
          </a:xfrm>
          <a:prstGeom prst="rect">
            <a:avLst/>
          </a:prstGeom>
          <a:solidFill>
            <a:schemeClr val="accent2">
              <a:lumMod val="40000"/>
              <a:lumOff val="60000"/>
            </a:schemeClr>
          </a:solidFill>
          <a:ln w="76200">
            <a:solidFill>
              <a:srgbClr val="002060"/>
            </a:solidFill>
          </a:ln>
        </p:spPr>
        <p:txBody>
          <a:bodyPr wrap="square">
            <a:spAutoFit/>
          </a:bodyPr>
          <a:lstStyle/>
          <a:p>
            <a:pPr algn="ctr"/>
            <a:r>
              <a:rPr lang="en-US" sz="4500" b="1" dirty="0">
                <a:solidFill>
                  <a:srgbClr val="002060"/>
                </a:solidFill>
              </a:rPr>
              <a:t>Employee Assessment </a:t>
            </a:r>
            <a:r>
              <a:rPr lang="en-US" sz="4500" dirty="0">
                <a:solidFill>
                  <a:srgbClr val="002060"/>
                </a:solidFill>
              </a:rPr>
              <a:t>- A targeted process to determine the alignment of employees' qualitative characteristics with job or workplace requirements</a:t>
            </a:r>
            <a:r>
              <a:rPr lang="en-US" sz="4500" dirty="0"/>
              <a:t>.</a:t>
            </a:r>
            <a:endParaRPr lang="ru-RU" sz="4500" dirty="0"/>
          </a:p>
        </p:txBody>
      </p:sp>
    </p:spTree>
    <p:extLst>
      <p:ext uri="{BB962C8B-B14F-4D97-AF65-F5344CB8AC3E}">
        <p14:creationId xmlns:p14="http://schemas.microsoft.com/office/powerpoint/2010/main" val="538639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371154" y="682562"/>
            <a:ext cx="6470417" cy="1336355"/>
          </a:xfrm>
        </p:spPr>
        <p:txBody>
          <a:bodyPr/>
          <a:lstStyle/>
          <a:p>
            <a:r>
              <a:rPr lang="en-US" sz="3500" b="1" dirty="0">
                <a:solidFill>
                  <a:schemeClr val="accent2"/>
                </a:solidFill>
                <a:latin typeface="Times New Roman" pitchFamily="18" charset="0"/>
                <a:cs typeface="Times New Roman" pitchFamily="18" charset="0"/>
              </a:rPr>
              <a:t>Employee evaluation can be conducted in two directions</a:t>
            </a:r>
            <a:r>
              <a:rPr lang="en-US" sz="3500" b="1" dirty="0">
                <a:solidFill>
                  <a:schemeClr val="accent2"/>
                </a:solidFill>
              </a:rPr>
              <a:t>:</a:t>
            </a:r>
          </a:p>
        </p:txBody>
      </p:sp>
      <p:sp>
        <p:nvSpPr>
          <p:cNvPr id="17" name="자유형: 도형 55">
            <a:extLst>
              <a:ext uri="{FF2B5EF4-FFF2-40B4-BE49-F238E27FC236}">
                <a16:creationId xmlns:a16="http://schemas.microsoft.com/office/drawing/2014/main" id="{80344EB6-2CAB-4CFB-A74F-7D3F393D9186}"/>
              </a:ext>
            </a:extLst>
          </p:cNvPr>
          <p:cNvSpPr/>
          <p:nvPr/>
        </p:nvSpPr>
        <p:spPr>
          <a:xfrm>
            <a:off x="4829303" y="3151824"/>
            <a:ext cx="2479398" cy="2545135"/>
          </a:xfrm>
          <a:custGeom>
            <a:avLst/>
            <a:gdLst>
              <a:gd name="connsiteX0" fmla="*/ 1150510 w 2306734"/>
              <a:gd name="connsiteY0" fmla="*/ 0 h 2545135"/>
              <a:gd name="connsiteX1" fmla="*/ 1257994 w 2306734"/>
              <a:gd name="connsiteY1" fmla="*/ 0 h 2545135"/>
              <a:gd name="connsiteX2" fmla="*/ 1369590 w 2306734"/>
              <a:gd name="connsiteY2" fmla="*/ 1306465 h 2545135"/>
              <a:gd name="connsiteX3" fmla="*/ 1407581 w 2306734"/>
              <a:gd name="connsiteY3" fmla="*/ 1350335 h 2545135"/>
              <a:gd name="connsiteX4" fmla="*/ 1624338 w 2306734"/>
              <a:gd name="connsiteY4" fmla="*/ 1503312 h 2545135"/>
              <a:gd name="connsiteX5" fmla="*/ 1733275 w 2306734"/>
              <a:gd name="connsiteY5" fmla="*/ 1482313 h 2545135"/>
              <a:gd name="connsiteX6" fmla="*/ 1820687 w 2306734"/>
              <a:gd name="connsiteY6" fmla="*/ 1496631 h 2545135"/>
              <a:gd name="connsiteX7" fmla="*/ 2109550 w 2306734"/>
              <a:gd name="connsiteY7" fmla="*/ 1281367 h 2545135"/>
              <a:gd name="connsiteX8" fmla="*/ 2306734 w 2306734"/>
              <a:gd name="connsiteY8" fmla="*/ 1357093 h 2545135"/>
              <a:gd name="connsiteX9" fmla="*/ 2306734 w 2306734"/>
              <a:gd name="connsiteY9" fmla="*/ 2545135 h 2545135"/>
              <a:gd name="connsiteX10" fmla="*/ 0 w 2306734"/>
              <a:gd name="connsiteY10" fmla="*/ 2545135 h 2545135"/>
              <a:gd name="connsiteX11" fmla="*/ 0 w 2306734"/>
              <a:gd name="connsiteY11" fmla="*/ 1864764 h 2545135"/>
              <a:gd name="connsiteX12" fmla="*/ 210730 w 2306734"/>
              <a:gd name="connsiteY12" fmla="*/ 1778935 h 2545135"/>
              <a:gd name="connsiteX13" fmla="*/ 346789 w 2306734"/>
              <a:gd name="connsiteY13" fmla="*/ 1812526 h 2545135"/>
              <a:gd name="connsiteX14" fmla="*/ 539025 w 2306734"/>
              <a:gd name="connsiteY14" fmla="*/ 1602716 h 2545135"/>
              <a:gd name="connsiteX15" fmla="*/ 836862 w 2306734"/>
              <a:gd name="connsiteY15" fmla="*/ 1354583 h 2545135"/>
              <a:gd name="connsiteX16" fmla="*/ 861940 w 2306734"/>
              <a:gd name="connsiteY16" fmla="*/ 1358186 h 2545135"/>
              <a:gd name="connsiteX17" fmla="*/ 866201 w 2306734"/>
              <a:gd name="connsiteY17" fmla="*/ 1350335 h 2545135"/>
              <a:gd name="connsiteX18" fmla="*/ 981290 w 2306734"/>
              <a:gd name="connsiteY18" fmla="*/ 1245810 h 2545135"/>
              <a:gd name="connsiteX19" fmla="*/ 1046280 w 2306734"/>
              <a:gd name="connsiteY19" fmla="*/ 1220240 h 25451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06734" h="2545135">
                <a:moveTo>
                  <a:pt x="1150510" y="0"/>
                </a:moveTo>
                <a:lnTo>
                  <a:pt x="1257994" y="0"/>
                </a:lnTo>
                <a:lnTo>
                  <a:pt x="1369590" y="1306465"/>
                </a:lnTo>
                <a:lnTo>
                  <a:pt x="1407581" y="1350335"/>
                </a:lnTo>
                <a:cubicBezTo>
                  <a:pt x="1543841" y="1383039"/>
                  <a:pt x="1561230" y="1415744"/>
                  <a:pt x="1624338" y="1503312"/>
                </a:cubicBezTo>
                <a:cubicBezTo>
                  <a:pt x="1657942" y="1489486"/>
                  <a:pt x="1694771" y="1482313"/>
                  <a:pt x="1733275" y="1482313"/>
                </a:cubicBezTo>
                <a:cubicBezTo>
                  <a:pt x="1763818" y="1482313"/>
                  <a:pt x="1793307" y="1486827"/>
                  <a:pt x="1820687" y="1496631"/>
                </a:cubicBezTo>
                <a:cubicBezTo>
                  <a:pt x="1857174" y="1371843"/>
                  <a:pt x="1972797" y="1281367"/>
                  <a:pt x="2109550" y="1281367"/>
                </a:cubicBezTo>
                <a:cubicBezTo>
                  <a:pt x="2185561" y="1281367"/>
                  <a:pt x="2255041" y="1309319"/>
                  <a:pt x="2306734" y="1357093"/>
                </a:cubicBezTo>
                <a:lnTo>
                  <a:pt x="2306734" y="2545135"/>
                </a:lnTo>
                <a:lnTo>
                  <a:pt x="0" y="2545135"/>
                </a:lnTo>
                <a:lnTo>
                  <a:pt x="0" y="1864764"/>
                </a:lnTo>
                <a:cubicBezTo>
                  <a:pt x="54196" y="1811523"/>
                  <a:pt x="128658" y="1778935"/>
                  <a:pt x="210730" y="1778935"/>
                </a:cubicBezTo>
                <a:cubicBezTo>
                  <a:pt x="259882" y="1778935"/>
                  <a:pt x="306307" y="1790624"/>
                  <a:pt x="346789" y="1812526"/>
                </a:cubicBezTo>
                <a:cubicBezTo>
                  <a:pt x="369874" y="1713549"/>
                  <a:pt x="443556" y="1634731"/>
                  <a:pt x="539025" y="1602716"/>
                </a:cubicBezTo>
                <a:cubicBezTo>
                  <a:pt x="564520" y="1461492"/>
                  <a:pt x="688206" y="1354583"/>
                  <a:pt x="836862" y="1354583"/>
                </a:cubicBezTo>
                <a:lnTo>
                  <a:pt x="861940" y="1358186"/>
                </a:lnTo>
                <a:lnTo>
                  <a:pt x="866201" y="1350335"/>
                </a:lnTo>
                <a:cubicBezTo>
                  <a:pt x="895533" y="1306918"/>
                  <a:pt x="935036" y="1270937"/>
                  <a:pt x="981290" y="1245810"/>
                </a:cubicBezTo>
                <a:lnTo>
                  <a:pt x="1046280" y="122024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sz="2700" dirty="0"/>
          </a:p>
        </p:txBody>
      </p:sp>
      <p:sp>
        <p:nvSpPr>
          <p:cNvPr id="30" name="Rounded Rectangle 2">
            <a:extLst>
              <a:ext uri="{FF2B5EF4-FFF2-40B4-BE49-F238E27FC236}">
                <a16:creationId xmlns:a16="http://schemas.microsoft.com/office/drawing/2014/main" id="{A05BECCA-0832-48F0-908E-2145CDEBF650}"/>
              </a:ext>
            </a:extLst>
          </p:cNvPr>
          <p:cNvSpPr>
            <a:spLocks noChangeAspect="1"/>
          </p:cNvSpPr>
          <p:nvPr/>
        </p:nvSpPr>
        <p:spPr>
          <a:xfrm>
            <a:off x="9261266" y="2296473"/>
            <a:ext cx="394013" cy="500412"/>
          </a:xfrm>
          <a:custGeom>
            <a:avLst/>
            <a:gdLst/>
            <a:ahLst/>
            <a:cxnLst/>
            <a:rect l="l" t="t" r="r" b="b"/>
            <a:pathLst>
              <a:path w="3061657" h="3888432">
                <a:moveTo>
                  <a:pt x="414828" y="3226712"/>
                </a:moveTo>
                <a:lnTo>
                  <a:pt x="2646828" y="3226712"/>
                </a:lnTo>
                <a:lnTo>
                  <a:pt x="2646828" y="3406712"/>
                </a:lnTo>
                <a:lnTo>
                  <a:pt x="414828" y="3406712"/>
                </a:lnTo>
                <a:close/>
                <a:moveTo>
                  <a:pt x="2247150" y="1785874"/>
                </a:moveTo>
                <a:lnTo>
                  <a:pt x="2535180" y="1785874"/>
                </a:lnTo>
                <a:cubicBezTo>
                  <a:pt x="2574949" y="1785874"/>
                  <a:pt x="2607189" y="1818114"/>
                  <a:pt x="2607189" y="1857883"/>
                </a:cubicBezTo>
                <a:lnTo>
                  <a:pt x="2607189" y="2145913"/>
                </a:lnTo>
                <a:cubicBezTo>
                  <a:pt x="2607189" y="2185682"/>
                  <a:pt x="2574949" y="2217922"/>
                  <a:pt x="2535180" y="2217922"/>
                </a:cubicBezTo>
                <a:lnTo>
                  <a:pt x="2247150" y="2217922"/>
                </a:lnTo>
                <a:cubicBezTo>
                  <a:pt x="2207381" y="2217922"/>
                  <a:pt x="2175141" y="2185682"/>
                  <a:pt x="2175141" y="2145913"/>
                </a:cubicBezTo>
                <a:lnTo>
                  <a:pt x="2175141" y="1857883"/>
                </a:lnTo>
                <a:cubicBezTo>
                  <a:pt x="2175141" y="1818114"/>
                  <a:pt x="2207381" y="1785874"/>
                  <a:pt x="2247150" y="1785874"/>
                </a:cubicBezTo>
                <a:close/>
                <a:moveTo>
                  <a:pt x="1693748" y="1785874"/>
                </a:moveTo>
                <a:lnTo>
                  <a:pt x="1981778" y="1785874"/>
                </a:lnTo>
                <a:cubicBezTo>
                  <a:pt x="2021547" y="1785874"/>
                  <a:pt x="2053787" y="1818114"/>
                  <a:pt x="2053787" y="1857883"/>
                </a:cubicBezTo>
                <a:lnTo>
                  <a:pt x="2053787" y="2145913"/>
                </a:lnTo>
                <a:cubicBezTo>
                  <a:pt x="2053787" y="2185682"/>
                  <a:pt x="2021547" y="2217922"/>
                  <a:pt x="1981778" y="2217922"/>
                </a:cubicBezTo>
                <a:lnTo>
                  <a:pt x="1693748" y="2217922"/>
                </a:lnTo>
                <a:cubicBezTo>
                  <a:pt x="1653979" y="2217922"/>
                  <a:pt x="1621739" y="2185682"/>
                  <a:pt x="1621739" y="2145913"/>
                </a:cubicBezTo>
                <a:lnTo>
                  <a:pt x="1621739" y="1857883"/>
                </a:lnTo>
                <a:cubicBezTo>
                  <a:pt x="1621739" y="1818114"/>
                  <a:pt x="1653979" y="1785874"/>
                  <a:pt x="1693748" y="1785874"/>
                </a:cubicBezTo>
                <a:close/>
                <a:moveTo>
                  <a:pt x="1140346" y="1785874"/>
                </a:moveTo>
                <a:lnTo>
                  <a:pt x="1428376" y="1785874"/>
                </a:lnTo>
                <a:cubicBezTo>
                  <a:pt x="1468145" y="1785874"/>
                  <a:pt x="1500385" y="1818114"/>
                  <a:pt x="1500385" y="1857883"/>
                </a:cubicBezTo>
                <a:lnTo>
                  <a:pt x="1500385" y="2145913"/>
                </a:lnTo>
                <a:cubicBezTo>
                  <a:pt x="1500385" y="2185682"/>
                  <a:pt x="1468145" y="2217922"/>
                  <a:pt x="1428376" y="2217922"/>
                </a:cubicBezTo>
                <a:lnTo>
                  <a:pt x="1140346" y="2217922"/>
                </a:lnTo>
                <a:cubicBezTo>
                  <a:pt x="1100577" y="2217922"/>
                  <a:pt x="1068337" y="2185682"/>
                  <a:pt x="1068337" y="2145913"/>
                </a:cubicBezTo>
                <a:lnTo>
                  <a:pt x="1068337" y="1857883"/>
                </a:lnTo>
                <a:cubicBezTo>
                  <a:pt x="1068337" y="1818114"/>
                  <a:pt x="1100577" y="1785874"/>
                  <a:pt x="1140346" y="1785874"/>
                </a:cubicBezTo>
                <a:close/>
                <a:moveTo>
                  <a:pt x="586944" y="1785874"/>
                </a:moveTo>
                <a:lnTo>
                  <a:pt x="874974" y="1785874"/>
                </a:lnTo>
                <a:cubicBezTo>
                  <a:pt x="914743" y="1785874"/>
                  <a:pt x="946983" y="1818114"/>
                  <a:pt x="946983" y="1857883"/>
                </a:cubicBezTo>
                <a:lnTo>
                  <a:pt x="946983" y="2145913"/>
                </a:lnTo>
                <a:cubicBezTo>
                  <a:pt x="946983" y="2185682"/>
                  <a:pt x="914743" y="2217922"/>
                  <a:pt x="874974" y="2217922"/>
                </a:cubicBezTo>
                <a:lnTo>
                  <a:pt x="586944" y="2217922"/>
                </a:lnTo>
                <a:cubicBezTo>
                  <a:pt x="547175" y="2217922"/>
                  <a:pt x="514935" y="2185682"/>
                  <a:pt x="514935" y="2145913"/>
                </a:cubicBezTo>
                <a:lnTo>
                  <a:pt x="514935" y="1857883"/>
                </a:lnTo>
                <a:cubicBezTo>
                  <a:pt x="514935" y="1818114"/>
                  <a:pt x="547175" y="1785874"/>
                  <a:pt x="586944" y="1785874"/>
                </a:cubicBezTo>
                <a:close/>
                <a:moveTo>
                  <a:pt x="2243400" y="1201426"/>
                </a:moveTo>
                <a:lnTo>
                  <a:pt x="2531430" y="1201426"/>
                </a:lnTo>
                <a:cubicBezTo>
                  <a:pt x="2571199" y="1201426"/>
                  <a:pt x="2603439" y="1233666"/>
                  <a:pt x="2603439" y="1273435"/>
                </a:cubicBezTo>
                <a:lnTo>
                  <a:pt x="2603439" y="1561465"/>
                </a:lnTo>
                <a:cubicBezTo>
                  <a:pt x="2603439" y="1601234"/>
                  <a:pt x="2571199" y="1633474"/>
                  <a:pt x="2531430" y="1633474"/>
                </a:cubicBezTo>
                <a:lnTo>
                  <a:pt x="2243400" y="1633474"/>
                </a:lnTo>
                <a:cubicBezTo>
                  <a:pt x="2203631" y="1633474"/>
                  <a:pt x="2171391" y="1601234"/>
                  <a:pt x="2171391" y="1561465"/>
                </a:cubicBezTo>
                <a:lnTo>
                  <a:pt x="2171391" y="1273435"/>
                </a:lnTo>
                <a:cubicBezTo>
                  <a:pt x="2171391" y="1233666"/>
                  <a:pt x="2203631" y="1201426"/>
                  <a:pt x="2243400" y="1201426"/>
                </a:cubicBezTo>
                <a:close/>
                <a:moveTo>
                  <a:pt x="1689998" y="1201426"/>
                </a:moveTo>
                <a:lnTo>
                  <a:pt x="1978028" y="1201426"/>
                </a:lnTo>
                <a:cubicBezTo>
                  <a:pt x="2017797" y="1201426"/>
                  <a:pt x="2050037" y="1233666"/>
                  <a:pt x="2050037" y="1273435"/>
                </a:cubicBezTo>
                <a:lnTo>
                  <a:pt x="2050037" y="1561465"/>
                </a:lnTo>
                <a:cubicBezTo>
                  <a:pt x="2050037" y="1601234"/>
                  <a:pt x="2017797" y="1633474"/>
                  <a:pt x="1978028" y="1633474"/>
                </a:cubicBezTo>
                <a:lnTo>
                  <a:pt x="1689998" y="1633474"/>
                </a:lnTo>
                <a:cubicBezTo>
                  <a:pt x="1650229" y="1633474"/>
                  <a:pt x="1617989" y="1601234"/>
                  <a:pt x="1617989" y="1561465"/>
                </a:cubicBezTo>
                <a:lnTo>
                  <a:pt x="1617989" y="1273435"/>
                </a:lnTo>
                <a:cubicBezTo>
                  <a:pt x="1617989" y="1233666"/>
                  <a:pt x="1650229" y="1201426"/>
                  <a:pt x="1689998" y="1201426"/>
                </a:cubicBezTo>
                <a:close/>
                <a:moveTo>
                  <a:pt x="1136596" y="1201426"/>
                </a:moveTo>
                <a:lnTo>
                  <a:pt x="1424626" y="1201426"/>
                </a:lnTo>
                <a:cubicBezTo>
                  <a:pt x="1464395" y="1201426"/>
                  <a:pt x="1496635" y="1233666"/>
                  <a:pt x="1496635" y="1273435"/>
                </a:cubicBezTo>
                <a:lnTo>
                  <a:pt x="1496635" y="1561465"/>
                </a:lnTo>
                <a:cubicBezTo>
                  <a:pt x="1496635" y="1601234"/>
                  <a:pt x="1464395" y="1633474"/>
                  <a:pt x="1424626" y="1633474"/>
                </a:cubicBezTo>
                <a:lnTo>
                  <a:pt x="1136596" y="1633474"/>
                </a:lnTo>
                <a:cubicBezTo>
                  <a:pt x="1096827" y="1633474"/>
                  <a:pt x="1064587" y="1601234"/>
                  <a:pt x="1064587" y="1561465"/>
                </a:cubicBezTo>
                <a:lnTo>
                  <a:pt x="1064587" y="1273435"/>
                </a:lnTo>
                <a:cubicBezTo>
                  <a:pt x="1064587" y="1233666"/>
                  <a:pt x="1096827" y="1201426"/>
                  <a:pt x="1136596" y="1201426"/>
                </a:cubicBezTo>
                <a:close/>
                <a:moveTo>
                  <a:pt x="583194" y="1201426"/>
                </a:moveTo>
                <a:lnTo>
                  <a:pt x="871224" y="1201426"/>
                </a:lnTo>
                <a:cubicBezTo>
                  <a:pt x="910993" y="1201426"/>
                  <a:pt x="943233" y="1233666"/>
                  <a:pt x="943233" y="1273435"/>
                </a:cubicBezTo>
                <a:lnTo>
                  <a:pt x="943233" y="1561465"/>
                </a:lnTo>
                <a:cubicBezTo>
                  <a:pt x="943233" y="1601234"/>
                  <a:pt x="910993" y="1633474"/>
                  <a:pt x="871224" y="1633474"/>
                </a:cubicBezTo>
                <a:lnTo>
                  <a:pt x="583194" y="1633474"/>
                </a:lnTo>
                <a:cubicBezTo>
                  <a:pt x="543425" y="1633474"/>
                  <a:pt x="511185" y="1601234"/>
                  <a:pt x="511185" y="1561465"/>
                </a:cubicBezTo>
                <a:lnTo>
                  <a:pt x="511185" y="1273435"/>
                </a:lnTo>
                <a:cubicBezTo>
                  <a:pt x="511185" y="1233666"/>
                  <a:pt x="543425" y="1201426"/>
                  <a:pt x="583194" y="1201426"/>
                </a:cubicBezTo>
                <a:close/>
                <a:moveTo>
                  <a:pt x="2226002" y="616978"/>
                </a:moveTo>
                <a:lnTo>
                  <a:pt x="2514032" y="616978"/>
                </a:lnTo>
                <a:cubicBezTo>
                  <a:pt x="2553801" y="616978"/>
                  <a:pt x="2586041" y="649218"/>
                  <a:pt x="2586041" y="688987"/>
                </a:cubicBezTo>
                <a:lnTo>
                  <a:pt x="2586041" y="977017"/>
                </a:lnTo>
                <a:cubicBezTo>
                  <a:pt x="2586041" y="1016786"/>
                  <a:pt x="2553801" y="1049026"/>
                  <a:pt x="2514032" y="1049026"/>
                </a:cubicBezTo>
                <a:lnTo>
                  <a:pt x="2226002" y="1049026"/>
                </a:lnTo>
                <a:cubicBezTo>
                  <a:pt x="2186233" y="1049026"/>
                  <a:pt x="2153993" y="1016786"/>
                  <a:pt x="2153993" y="977017"/>
                </a:cubicBezTo>
                <a:lnTo>
                  <a:pt x="2153993" y="688987"/>
                </a:lnTo>
                <a:cubicBezTo>
                  <a:pt x="2153993" y="649218"/>
                  <a:pt x="2186233" y="616978"/>
                  <a:pt x="2226002" y="616978"/>
                </a:cubicBezTo>
                <a:close/>
                <a:moveTo>
                  <a:pt x="1672600" y="616978"/>
                </a:moveTo>
                <a:lnTo>
                  <a:pt x="1960630" y="616978"/>
                </a:lnTo>
                <a:cubicBezTo>
                  <a:pt x="2000399" y="616978"/>
                  <a:pt x="2032639" y="649218"/>
                  <a:pt x="2032639" y="688987"/>
                </a:cubicBezTo>
                <a:lnTo>
                  <a:pt x="2032639" y="977017"/>
                </a:lnTo>
                <a:cubicBezTo>
                  <a:pt x="2032639" y="1016786"/>
                  <a:pt x="2000399" y="1049026"/>
                  <a:pt x="1960630" y="1049026"/>
                </a:cubicBezTo>
                <a:lnTo>
                  <a:pt x="1672600" y="1049026"/>
                </a:lnTo>
                <a:cubicBezTo>
                  <a:pt x="1632831" y="1049026"/>
                  <a:pt x="1600591" y="1016786"/>
                  <a:pt x="1600591" y="977017"/>
                </a:cubicBezTo>
                <a:lnTo>
                  <a:pt x="1600591" y="688987"/>
                </a:lnTo>
                <a:cubicBezTo>
                  <a:pt x="1600591" y="649218"/>
                  <a:pt x="1632831" y="616978"/>
                  <a:pt x="1672600" y="616978"/>
                </a:cubicBezTo>
                <a:close/>
                <a:moveTo>
                  <a:pt x="1119198" y="616978"/>
                </a:moveTo>
                <a:lnTo>
                  <a:pt x="1407228" y="616978"/>
                </a:lnTo>
                <a:cubicBezTo>
                  <a:pt x="1446997" y="616978"/>
                  <a:pt x="1479237" y="649218"/>
                  <a:pt x="1479237" y="688987"/>
                </a:cubicBezTo>
                <a:lnTo>
                  <a:pt x="1479237" y="977017"/>
                </a:lnTo>
                <a:cubicBezTo>
                  <a:pt x="1479237" y="1016786"/>
                  <a:pt x="1446997" y="1049026"/>
                  <a:pt x="1407228" y="1049026"/>
                </a:cubicBezTo>
                <a:lnTo>
                  <a:pt x="1119198" y="1049026"/>
                </a:lnTo>
                <a:cubicBezTo>
                  <a:pt x="1079429" y="1049026"/>
                  <a:pt x="1047189" y="1016786"/>
                  <a:pt x="1047189" y="977017"/>
                </a:cubicBezTo>
                <a:lnTo>
                  <a:pt x="1047189" y="688987"/>
                </a:lnTo>
                <a:cubicBezTo>
                  <a:pt x="1047189" y="649218"/>
                  <a:pt x="1079429" y="616978"/>
                  <a:pt x="1119198" y="616978"/>
                </a:cubicBezTo>
                <a:close/>
                <a:moveTo>
                  <a:pt x="565796" y="616978"/>
                </a:moveTo>
                <a:lnTo>
                  <a:pt x="853826" y="616978"/>
                </a:lnTo>
                <a:cubicBezTo>
                  <a:pt x="893595" y="616978"/>
                  <a:pt x="925835" y="649218"/>
                  <a:pt x="925835" y="688987"/>
                </a:cubicBezTo>
                <a:lnTo>
                  <a:pt x="925835" y="977017"/>
                </a:lnTo>
                <a:cubicBezTo>
                  <a:pt x="925835" y="1016786"/>
                  <a:pt x="893595" y="1049026"/>
                  <a:pt x="853826" y="1049026"/>
                </a:cubicBezTo>
                <a:lnTo>
                  <a:pt x="565796" y="1049026"/>
                </a:lnTo>
                <a:cubicBezTo>
                  <a:pt x="526027" y="1049026"/>
                  <a:pt x="493787" y="1016786"/>
                  <a:pt x="493787" y="977017"/>
                </a:cubicBezTo>
                <a:lnTo>
                  <a:pt x="493787" y="688987"/>
                </a:lnTo>
                <a:cubicBezTo>
                  <a:pt x="493787" y="649218"/>
                  <a:pt x="526027" y="616978"/>
                  <a:pt x="565796" y="616978"/>
                </a:cubicBezTo>
                <a:close/>
                <a:moveTo>
                  <a:pt x="306692" y="360040"/>
                </a:moveTo>
                <a:lnTo>
                  <a:pt x="306692" y="3528392"/>
                </a:lnTo>
                <a:lnTo>
                  <a:pt x="2754964" y="3528392"/>
                </a:lnTo>
                <a:lnTo>
                  <a:pt x="2754964" y="360040"/>
                </a:lnTo>
                <a:close/>
                <a:moveTo>
                  <a:pt x="223685" y="0"/>
                </a:moveTo>
                <a:lnTo>
                  <a:pt x="2837972" y="0"/>
                </a:lnTo>
                <a:cubicBezTo>
                  <a:pt x="2961510" y="0"/>
                  <a:pt x="3061657" y="100147"/>
                  <a:pt x="3061657" y="223685"/>
                </a:cubicBezTo>
                <a:lnTo>
                  <a:pt x="3061657" y="3664747"/>
                </a:lnTo>
                <a:cubicBezTo>
                  <a:pt x="3061657" y="3788285"/>
                  <a:pt x="2961510" y="3888432"/>
                  <a:pt x="2837972" y="3888432"/>
                </a:cubicBezTo>
                <a:lnTo>
                  <a:pt x="223685" y="3888432"/>
                </a:lnTo>
                <a:cubicBezTo>
                  <a:pt x="100147" y="3888432"/>
                  <a:pt x="0" y="3788285"/>
                  <a:pt x="0" y="3664747"/>
                </a:cubicBezTo>
                <a:lnTo>
                  <a:pt x="0" y="223685"/>
                </a:lnTo>
                <a:cubicBezTo>
                  <a:pt x="0" y="100147"/>
                  <a:pt x="100147" y="0"/>
                  <a:pt x="2236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sp>
        <p:nvSpPr>
          <p:cNvPr id="31" name="Rounded Rectangle 2">
            <a:extLst>
              <a:ext uri="{FF2B5EF4-FFF2-40B4-BE49-F238E27FC236}">
                <a16:creationId xmlns:a16="http://schemas.microsoft.com/office/drawing/2014/main" id="{66989CE0-76A0-47C1-BF11-C27AA319BC01}"/>
              </a:ext>
            </a:extLst>
          </p:cNvPr>
          <p:cNvSpPr>
            <a:spLocks noChangeAspect="1"/>
          </p:cNvSpPr>
          <p:nvPr/>
        </p:nvSpPr>
        <p:spPr>
          <a:xfrm>
            <a:off x="2486295" y="2344907"/>
            <a:ext cx="278562" cy="512517"/>
          </a:xfrm>
          <a:custGeom>
            <a:avLst/>
            <a:gdLst/>
            <a:ahLst/>
            <a:cxnLst/>
            <a:rect l="l" t="t" r="r" b="b"/>
            <a:pathLst>
              <a:path w="2160240" h="3880673">
                <a:moveTo>
                  <a:pt x="816120" y="3545649"/>
                </a:moveTo>
                <a:cubicBezTo>
                  <a:pt x="802865" y="3545649"/>
                  <a:pt x="792120" y="3556394"/>
                  <a:pt x="792120" y="3569649"/>
                </a:cubicBezTo>
                <a:lnTo>
                  <a:pt x="792120" y="3665649"/>
                </a:lnTo>
                <a:cubicBezTo>
                  <a:pt x="792120" y="3678904"/>
                  <a:pt x="802865" y="3689649"/>
                  <a:pt x="816120" y="3689649"/>
                </a:cubicBezTo>
                <a:lnTo>
                  <a:pt x="1344120" y="3689649"/>
                </a:lnTo>
                <a:cubicBezTo>
                  <a:pt x="1357375" y="3689649"/>
                  <a:pt x="1368120" y="3678904"/>
                  <a:pt x="1368120" y="3665649"/>
                </a:cubicBezTo>
                <a:lnTo>
                  <a:pt x="1368120" y="3569649"/>
                </a:lnTo>
                <a:cubicBezTo>
                  <a:pt x="1368120" y="3556394"/>
                  <a:pt x="1357375" y="3545649"/>
                  <a:pt x="1344120" y="3545649"/>
                </a:cubicBezTo>
                <a:close/>
                <a:moveTo>
                  <a:pt x="1458489" y="1982610"/>
                </a:moveTo>
                <a:lnTo>
                  <a:pt x="1698487" y="1982610"/>
                </a:lnTo>
                <a:cubicBezTo>
                  <a:pt x="1731625" y="1982610"/>
                  <a:pt x="1758488" y="2009473"/>
                  <a:pt x="1758488" y="2042611"/>
                </a:cubicBezTo>
                <a:lnTo>
                  <a:pt x="1758488" y="2282649"/>
                </a:lnTo>
                <a:cubicBezTo>
                  <a:pt x="1758488" y="2315787"/>
                  <a:pt x="1731625" y="2342650"/>
                  <a:pt x="1698487" y="2342650"/>
                </a:cubicBezTo>
                <a:lnTo>
                  <a:pt x="1458489" y="2342650"/>
                </a:lnTo>
                <a:cubicBezTo>
                  <a:pt x="1425351" y="2342650"/>
                  <a:pt x="1398488" y="2315787"/>
                  <a:pt x="1398488" y="2282649"/>
                </a:cubicBezTo>
                <a:lnTo>
                  <a:pt x="1398488" y="2042611"/>
                </a:lnTo>
                <a:cubicBezTo>
                  <a:pt x="1398488" y="2009473"/>
                  <a:pt x="1425351" y="1982610"/>
                  <a:pt x="1458489" y="1982610"/>
                </a:cubicBezTo>
                <a:close/>
                <a:moveTo>
                  <a:pt x="946089" y="1982610"/>
                </a:moveTo>
                <a:lnTo>
                  <a:pt x="1186087" y="1982610"/>
                </a:lnTo>
                <a:cubicBezTo>
                  <a:pt x="1219225" y="1982610"/>
                  <a:pt x="1246088" y="2009473"/>
                  <a:pt x="1246088" y="2042611"/>
                </a:cubicBezTo>
                <a:lnTo>
                  <a:pt x="1246088" y="2282649"/>
                </a:lnTo>
                <a:cubicBezTo>
                  <a:pt x="1246088" y="2315787"/>
                  <a:pt x="1219225" y="2342650"/>
                  <a:pt x="1186087" y="2342650"/>
                </a:cubicBezTo>
                <a:lnTo>
                  <a:pt x="946089" y="2342650"/>
                </a:lnTo>
                <a:cubicBezTo>
                  <a:pt x="912951" y="2342650"/>
                  <a:pt x="886088" y="2315787"/>
                  <a:pt x="886088" y="2282649"/>
                </a:cubicBezTo>
                <a:lnTo>
                  <a:pt x="886088" y="2042611"/>
                </a:lnTo>
                <a:cubicBezTo>
                  <a:pt x="886088" y="2009473"/>
                  <a:pt x="912951" y="1982610"/>
                  <a:pt x="946089" y="1982610"/>
                </a:cubicBezTo>
                <a:close/>
                <a:moveTo>
                  <a:pt x="434129" y="1982610"/>
                </a:moveTo>
                <a:lnTo>
                  <a:pt x="674127" y="1982610"/>
                </a:lnTo>
                <a:cubicBezTo>
                  <a:pt x="707265" y="1982610"/>
                  <a:pt x="734128" y="2009473"/>
                  <a:pt x="734128" y="2042611"/>
                </a:cubicBezTo>
                <a:lnTo>
                  <a:pt x="734128" y="2282649"/>
                </a:lnTo>
                <a:cubicBezTo>
                  <a:pt x="734128" y="2315787"/>
                  <a:pt x="707265" y="2342650"/>
                  <a:pt x="674127" y="2342650"/>
                </a:cubicBezTo>
                <a:lnTo>
                  <a:pt x="434129" y="2342650"/>
                </a:lnTo>
                <a:cubicBezTo>
                  <a:pt x="400991" y="2342650"/>
                  <a:pt x="374128" y="2315787"/>
                  <a:pt x="374128" y="2282649"/>
                </a:cubicBezTo>
                <a:lnTo>
                  <a:pt x="374128" y="2042611"/>
                </a:lnTo>
                <a:cubicBezTo>
                  <a:pt x="374128" y="2009473"/>
                  <a:pt x="400991" y="1982610"/>
                  <a:pt x="434129" y="1982610"/>
                </a:cubicBezTo>
                <a:close/>
                <a:moveTo>
                  <a:pt x="1458489" y="1434014"/>
                </a:moveTo>
                <a:lnTo>
                  <a:pt x="1698487" y="1434014"/>
                </a:lnTo>
                <a:cubicBezTo>
                  <a:pt x="1731625" y="1434014"/>
                  <a:pt x="1758488" y="1460877"/>
                  <a:pt x="1758488" y="1494015"/>
                </a:cubicBezTo>
                <a:lnTo>
                  <a:pt x="1758488" y="1734053"/>
                </a:lnTo>
                <a:cubicBezTo>
                  <a:pt x="1758488" y="1767191"/>
                  <a:pt x="1731625" y="1794054"/>
                  <a:pt x="1698487" y="1794054"/>
                </a:cubicBezTo>
                <a:lnTo>
                  <a:pt x="1458489" y="1794054"/>
                </a:lnTo>
                <a:cubicBezTo>
                  <a:pt x="1425351" y="1794054"/>
                  <a:pt x="1398488" y="1767191"/>
                  <a:pt x="1398488" y="1734053"/>
                </a:cubicBezTo>
                <a:lnTo>
                  <a:pt x="1398488" y="1494015"/>
                </a:lnTo>
                <a:cubicBezTo>
                  <a:pt x="1398488" y="1460877"/>
                  <a:pt x="1425351" y="1434014"/>
                  <a:pt x="1458489" y="1434014"/>
                </a:cubicBezTo>
                <a:close/>
                <a:moveTo>
                  <a:pt x="946089" y="1434014"/>
                </a:moveTo>
                <a:lnTo>
                  <a:pt x="1186087" y="1434014"/>
                </a:lnTo>
                <a:cubicBezTo>
                  <a:pt x="1219225" y="1434014"/>
                  <a:pt x="1246088" y="1460877"/>
                  <a:pt x="1246088" y="1494015"/>
                </a:cubicBezTo>
                <a:lnTo>
                  <a:pt x="1246088" y="1734053"/>
                </a:lnTo>
                <a:cubicBezTo>
                  <a:pt x="1246088" y="1767191"/>
                  <a:pt x="1219225" y="1794054"/>
                  <a:pt x="1186087" y="1794054"/>
                </a:cubicBezTo>
                <a:lnTo>
                  <a:pt x="946089" y="1794054"/>
                </a:lnTo>
                <a:cubicBezTo>
                  <a:pt x="912951" y="1794054"/>
                  <a:pt x="886088" y="1767191"/>
                  <a:pt x="886088" y="1734053"/>
                </a:cubicBezTo>
                <a:lnTo>
                  <a:pt x="886088" y="1494015"/>
                </a:lnTo>
                <a:cubicBezTo>
                  <a:pt x="886088" y="1460877"/>
                  <a:pt x="912951" y="1434014"/>
                  <a:pt x="946089" y="1434014"/>
                </a:cubicBezTo>
                <a:close/>
                <a:moveTo>
                  <a:pt x="434129" y="1434014"/>
                </a:moveTo>
                <a:lnTo>
                  <a:pt x="674127" y="1434014"/>
                </a:lnTo>
                <a:cubicBezTo>
                  <a:pt x="707265" y="1434014"/>
                  <a:pt x="734128" y="1460877"/>
                  <a:pt x="734128" y="1494015"/>
                </a:cubicBezTo>
                <a:lnTo>
                  <a:pt x="734128" y="1734053"/>
                </a:lnTo>
                <a:cubicBezTo>
                  <a:pt x="734128" y="1767191"/>
                  <a:pt x="707265" y="1794054"/>
                  <a:pt x="674127" y="1794054"/>
                </a:cubicBezTo>
                <a:lnTo>
                  <a:pt x="434129" y="1794054"/>
                </a:lnTo>
                <a:cubicBezTo>
                  <a:pt x="400991" y="1794054"/>
                  <a:pt x="374128" y="1767191"/>
                  <a:pt x="374128" y="1734053"/>
                </a:cubicBezTo>
                <a:lnTo>
                  <a:pt x="374128" y="1494015"/>
                </a:lnTo>
                <a:cubicBezTo>
                  <a:pt x="374128" y="1460877"/>
                  <a:pt x="400991" y="1434014"/>
                  <a:pt x="434129" y="1434014"/>
                </a:cubicBezTo>
                <a:close/>
                <a:moveTo>
                  <a:pt x="1458489" y="885417"/>
                </a:moveTo>
                <a:lnTo>
                  <a:pt x="1698487" y="885417"/>
                </a:lnTo>
                <a:cubicBezTo>
                  <a:pt x="1731625" y="885417"/>
                  <a:pt x="1758488" y="912280"/>
                  <a:pt x="1758488" y="945418"/>
                </a:cubicBezTo>
                <a:lnTo>
                  <a:pt x="1758488" y="1185456"/>
                </a:lnTo>
                <a:cubicBezTo>
                  <a:pt x="1758488" y="1218594"/>
                  <a:pt x="1731625" y="1245457"/>
                  <a:pt x="1698487" y="1245457"/>
                </a:cubicBezTo>
                <a:lnTo>
                  <a:pt x="1458489" y="1245457"/>
                </a:lnTo>
                <a:cubicBezTo>
                  <a:pt x="1425351" y="1245457"/>
                  <a:pt x="1398488" y="1218594"/>
                  <a:pt x="1398488" y="1185456"/>
                </a:cubicBezTo>
                <a:lnTo>
                  <a:pt x="1398488" y="945418"/>
                </a:lnTo>
                <a:cubicBezTo>
                  <a:pt x="1398488" y="912280"/>
                  <a:pt x="1425351" y="885417"/>
                  <a:pt x="1458489" y="885417"/>
                </a:cubicBezTo>
                <a:close/>
                <a:moveTo>
                  <a:pt x="946089" y="885417"/>
                </a:moveTo>
                <a:lnTo>
                  <a:pt x="1186087" y="885417"/>
                </a:lnTo>
                <a:cubicBezTo>
                  <a:pt x="1219225" y="885417"/>
                  <a:pt x="1246088" y="912280"/>
                  <a:pt x="1246088" y="945418"/>
                </a:cubicBezTo>
                <a:lnTo>
                  <a:pt x="1246088" y="1185456"/>
                </a:lnTo>
                <a:cubicBezTo>
                  <a:pt x="1246088" y="1218594"/>
                  <a:pt x="1219225" y="1245457"/>
                  <a:pt x="1186087" y="1245457"/>
                </a:cubicBezTo>
                <a:lnTo>
                  <a:pt x="946089" y="1245457"/>
                </a:lnTo>
                <a:cubicBezTo>
                  <a:pt x="912951" y="1245457"/>
                  <a:pt x="886088" y="1218594"/>
                  <a:pt x="886088" y="1185456"/>
                </a:cubicBezTo>
                <a:lnTo>
                  <a:pt x="886088" y="945418"/>
                </a:lnTo>
                <a:cubicBezTo>
                  <a:pt x="886088" y="912280"/>
                  <a:pt x="912951" y="885417"/>
                  <a:pt x="946089" y="885417"/>
                </a:cubicBezTo>
                <a:close/>
                <a:moveTo>
                  <a:pt x="434129" y="885417"/>
                </a:moveTo>
                <a:lnTo>
                  <a:pt x="674127" y="885417"/>
                </a:lnTo>
                <a:cubicBezTo>
                  <a:pt x="707265" y="885417"/>
                  <a:pt x="734128" y="912280"/>
                  <a:pt x="734128" y="945418"/>
                </a:cubicBezTo>
                <a:lnTo>
                  <a:pt x="734128" y="1185456"/>
                </a:lnTo>
                <a:cubicBezTo>
                  <a:pt x="734128" y="1218594"/>
                  <a:pt x="707265" y="1245457"/>
                  <a:pt x="674127" y="1245457"/>
                </a:cubicBezTo>
                <a:lnTo>
                  <a:pt x="434129" y="1245457"/>
                </a:lnTo>
                <a:cubicBezTo>
                  <a:pt x="400991" y="1245457"/>
                  <a:pt x="374128" y="1218594"/>
                  <a:pt x="374128" y="1185456"/>
                </a:cubicBezTo>
                <a:lnTo>
                  <a:pt x="374128" y="945418"/>
                </a:lnTo>
                <a:cubicBezTo>
                  <a:pt x="374128" y="912280"/>
                  <a:pt x="400991" y="885417"/>
                  <a:pt x="434129" y="885417"/>
                </a:cubicBezTo>
                <a:close/>
                <a:moveTo>
                  <a:pt x="216024" y="608188"/>
                </a:moveTo>
                <a:lnTo>
                  <a:pt x="216024" y="3272484"/>
                </a:lnTo>
                <a:lnTo>
                  <a:pt x="1944216" y="3272484"/>
                </a:lnTo>
                <a:lnTo>
                  <a:pt x="1944216" y="608188"/>
                </a:lnTo>
                <a:close/>
                <a:moveTo>
                  <a:pt x="912102" y="305289"/>
                </a:moveTo>
                <a:cubicBezTo>
                  <a:pt x="905473" y="305289"/>
                  <a:pt x="900100" y="310662"/>
                  <a:pt x="900100" y="317291"/>
                </a:cubicBezTo>
                <a:lnTo>
                  <a:pt x="900100" y="365295"/>
                </a:lnTo>
                <a:cubicBezTo>
                  <a:pt x="900100" y="371924"/>
                  <a:pt x="905473" y="377297"/>
                  <a:pt x="912102" y="377297"/>
                </a:cubicBezTo>
                <a:lnTo>
                  <a:pt x="1248138" y="377297"/>
                </a:lnTo>
                <a:cubicBezTo>
                  <a:pt x="1254767" y="377297"/>
                  <a:pt x="1260140" y="371924"/>
                  <a:pt x="1260140" y="365295"/>
                </a:cubicBezTo>
                <a:lnTo>
                  <a:pt x="1260140" y="317291"/>
                </a:lnTo>
                <a:cubicBezTo>
                  <a:pt x="1260140" y="310662"/>
                  <a:pt x="1254767" y="305289"/>
                  <a:pt x="1248138" y="305289"/>
                </a:cubicBezTo>
                <a:close/>
                <a:moveTo>
                  <a:pt x="278153" y="0"/>
                </a:moveTo>
                <a:lnTo>
                  <a:pt x="1882087" y="0"/>
                </a:lnTo>
                <a:cubicBezTo>
                  <a:pt x="2035707" y="0"/>
                  <a:pt x="2160240" y="124533"/>
                  <a:pt x="2160240" y="278153"/>
                </a:cubicBezTo>
                <a:lnTo>
                  <a:pt x="2160240" y="3602520"/>
                </a:lnTo>
                <a:cubicBezTo>
                  <a:pt x="2160240" y="3756140"/>
                  <a:pt x="2035707" y="3880673"/>
                  <a:pt x="1882087" y="3880673"/>
                </a:cubicBezTo>
                <a:lnTo>
                  <a:pt x="278153" y="3880673"/>
                </a:lnTo>
                <a:cubicBezTo>
                  <a:pt x="124533" y="3880673"/>
                  <a:pt x="0" y="3756140"/>
                  <a:pt x="0" y="3602520"/>
                </a:cubicBezTo>
                <a:lnTo>
                  <a:pt x="0" y="278153"/>
                </a:lnTo>
                <a:cubicBezTo>
                  <a:pt x="0" y="124533"/>
                  <a:pt x="124533" y="0"/>
                  <a:pt x="27815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grpSp>
        <p:nvGrpSpPr>
          <p:cNvPr id="44" name="그룹 43">
            <a:extLst>
              <a:ext uri="{FF2B5EF4-FFF2-40B4-BE49-F238E27FC236}">
                <a16:creationId xmlns:a16="http://schemas.microsoft.com/office/drawing/2014/main" id="{D9A9991F-98A1-404A-AFCE-8ABEDD3D2B1E}"/>
              </a:ext>
            </a:extLst>
          </p:cNvPr>
          <p:cNvGrpSpPr/>
          <p:nvPr/>
        </p:nvGrpSpPr>
        <p:grpSpPr>
          <a:xfrm rot="2632765">
            <a:off x="7020591" y="1442923"/>
            <a:ext cx="6096910" cy="3837821"/>
            <a:chOff x="474545" y="-9"/>
            <a:chExt cx="11242747" cy="6853974"/>
          </a:xfrm>
          <a:solidFill>
            <a:schemeClr val="accent5"/>
          </a:solidFill>
        </p:grpSpPr>
        <p:sp>
          <p:nvSpPr>
            <p:cNvPr id="45" name="자유형: 도형 44">
              <a:extLst>
                <a:ext uri="{FF2B5EF4-FFF2-40B4-BE49-F238E27FC236}">
                  <a16:creationId xmlns:a16="http://schemas.microsoft.com/office/drawing/2014/main" id="{14AB4916-1E3C-4BC3-BBA0-2D40043BDC1E}"/>
                </a:ext>
              </a:extLst>
            </p:cNvPr>
            <p:cNvSpPr/>
            <p:nvPr/>
          </p:nvSpPr>
          <p:spPr>
            <a:xfrm>
              <a:off x="760524" y="598616"/>
              <a:ext cx="9379854" cy="6255349"/>
            </a:xfrm>
            <a:custGeom>
              <a:avLst/>
              <a:gdLst>
                <a:gd name="connsiteX0" fmla="*/ 8651959 w 9379854"/>
                <a:gd name="connsiteY0" fmla="*/ 3632121 h 6255349"/>
                <a:gd name="connsiteX1" fmla="*/ 8173741 w 9379854"/>
                <a:gd name="connsiteY1" fmla="*/ 4004575 h 6255349"/>
                <a:gd name="connsiteX2" fmla="*/ 7963265 w 9379854"/>
                <a:gd name="connsiteY2" fmla="*/ 4011240 h 6255349"/>
                <a:gd name="connsiteX3" fmla="*/ 7716833 w 9379854"/>
                <a:gd name="connsiteY3" fmla="*/ 3633261 h 6255349"/>
                <a:gd name="connsiteX4" fmla="*/ 7192749 w 9379854"/>
                <a:gd name="connsiteY4" fmla="*/ 2651479 h 6255349"/>
                <a:gd name="connsiteX5" fmla="*/ 7182488 w 9379854"/>
                <a:gd name="connsiteY5" fmla="*/ 2629467 h 6255349"/>
                <a:gd name="connsiteX6" fmla="*/ 7130483 w 9379854"/>
                <a:gd name="connsiteY6" fmla="*/ 2541331 h 6255349"/>
                <a:gd name="connsiteX7" fmla="*/ 7078302 w 9379854"/>
                <a:gd name="connsiteY7" fmla="*/ 2496341 h 6255349"/>
                <a:gd name="connsiteX8" fmla="*/ 6704006 w 9379854"/>
                <a:gd name="connsiteY8" fmla="*/ 2139936 h 6255349"/>
                <a:gd name="connsiteX9" fmla="*/ 4040173 w 9379854"/>
                <a:gd name="connsiteY9" fmla="*/ 1093170 h 6255349"/>
                <a:gd name="connsiteX10" fmla="*/ 2376538 w 9379854"/>
                <a:gd name="connsiteY10" fmla="*/ 1306101 h 6255349"/>
                <a:gd name="connsiteX11" fmla="*/ 2406356 w 9379854"/>
                <a:gd name="connsiteY11" fmla="*/ 964166 h 6255349"/>
                <a:gd name="connsiteX12" fmla="*/ 2524836 w 9379854"/>
                <a:gd name="connsiteY12" fmla="*/ 692564 h 6255349"/>
                <a:gd name="connsiteX13" fmla="*/ 2585523 w 9379854"/>
                <a:gd name="connsiteY13" fmla="*/ 564350 h 6255349"/>
                <a:gd name="connsiteX14" fmla="*/ 2658839 w 9379854"/>
                <a:gd name="connsiteY14" fmla="*/ 423682 h 6255349"/>
                <a:gd name="connsiteX15" fmla="*/ 2731102 w 9379854"/>
                <a:gd name="connsiteY15" fmla="*/ 296344 h 6255349"/>
                <a:gd name="connsiteX16" fmla="*/ 2708914 w 9379854"/>
                <a:gd name="connsiteY16" fmla="*/ 62628 h 6255349"/>
                <a:gd name="connsiteX17" fmla="*/ 2604027 w 9379854"/>
                <a:gd name="connsiteY17" fmla="*/ 14394 h 6255349"/>
                <a:gd name="connsiteX18" fmla="*/ 2227627 w 9379854"/>
                <a:gd name="connsiteY18" fmla="*/ 341772 h 6255349"/>
                <a:gd name="connsiteX19" fmla="*/ 2279193 w 9379854"/>
                <a:gd name="connsiteY19" fmla="*/ 79642 h 6255349"/>
                <a:gd name="connsiteX20" fmla="*/ 2248762 w 9379854"/>
                <a:gd name="connsiteY20" fmla="*/ 20095 h 6255349"/>
                <a:gd name="connsiteX21" fmla="*/ 2185970 w 9379854"/>
                <a:gd name="connsiteY21" fmla="*/ 45702 h 6255349"/>
                <a:gd name="connsiteX22" fmla="*/ 1720731 w 9379854"/>
                <a:gd name="connsiteY22" fmla="*/ 414298 h 6255349"/>
                <a:gd name="connsiteX23" fmla="*/ 1632156 w 9379854"/>
                <a:gd name="connsiteY23" fmla="*/ 661168 h 6255349"/>
                <a:gd name="connsiteX24" fmla="*/ 1608828 w 9379854"/>
                <a:gd name="connsiteY24" fmla="*/ 754479 h 6255349"/>
                <a:gd name="connsiteX25" fmla="*/ 1581291 w 9379854"/>
                <a:gd name="connsiteY25" fmla="*/ 831654 h 6255349"/>
                <a:gd name="connsiteX26" fmla="*/ 1572872 w 9379854"/>
                <a:gd name="connsiteY26" fmla="*/ 949432 h 6255349"/>
                <a:gd name="connsiteX27" fmla="*/ 1546650 w 9379854"/>
                <a:gd name="connsiteY27" fmla="*/ 1005384 h 6255349"/>
                <a:gd name="connsiteX28" fmla="*/ 1482718 w 9379854"/>
                <a:gd name="connsiteY28" fmla="*/ 1143509 h 6255349"/>
                <a:gd name="connsiteX29" fmla="*/ 1419049 w 9379854"/>
                <a:gd name="connsiteY29" fmla="*/ 1326359 h 6255349"/>
                <a:gd name="connsiteX30" fmla="*/ 1348891 w 9379854"/>
                <a:gd name="connsiteY30" fmla="*/ 1506491 h 6255349"/>
                <a:gd name="connsiteX31" fmla="*/ 1302937 w 9379854"/>
                <a:gd name="connsiteY31" fmla="*/ 1639880 h 6255349"/>
                <a:gd name="connsiteX32" fmla="*/ 1276364 w 9379854"/>
                <a:gd name="connsiteY32" fmla="*/ 1703549 h 6255349"/>
                <a:gd name="connsiteX33" fmla="*/ 1302849 w 9379854"/>
                <a:gd name="connsiteY33" fmla="*/ 1850531 h 6255349"/>
                <a:gd name="connsiteX34" fmla="*/ 1288730 w 9379854"/>
                <a:gd name="connsiteY34" fmla="*/ 1920339 h 6255349"/>
                <a:gd name="connsiteX35" fmla="*/ 1201821 w 9379854"/>
                <a:gd name="connsiteY35" fmla="*/ 1994006 h 6255349"/>
                <a:gd name="connsiteX36" fmla="*/ 82792 w 9379854"/>
                <a:gd name="connsiteY36" fmla="*/ 3853997 h 6255349"/>
                <a:gd name="connsiteX37" fmla="*/ 16053 w 9379854"/>
                <a:gd name="connsiteY37" fmla="*/ 4168922 h 6255349"/>
                <a:gd name="connsiteX38" fmla="*/ 1846 w 9379854"/>
                <a:gd name="connsiteY38" fmla="*/ 4398340 h 6255349"/>
                <a:gd name="connsiteX39" fmla="*/ 127079 w 9379854"/>
                <a:gd name="connsiteY39" fmla="*/ 4506648 h 6255349"/>
                <a:gd name="connsiteX40" fmla="*/ 255557 w 9379854"/>
                <a:gd name="connsiteY40" fmla="*/ 4482531 h 6255349"/>
                <a:gd name="connsiteX41" fmla="*/ 884178 w 9379854"/>
                <a:gd name="connsiteY41" fmla="*/ 4141998 h 6255349"/>
                <a:gd name="connsiteX42" fmla="*/ 1887094 w 9379854"/>
                <a:gd name="connsiteY42" fmla="*/ 3369465 h 6255349"/>
                <a:gd name="connsiteX43" fmla="*/ 2634020 w 9379854"/>
                <a:gd name="connsiteY43" fmla="*/ 3111807 h 6255349"/>
                <a:gd name="connsiteX44" fmla="*/ 3014718 w 9379854"/>
                <a:gd name="connsiteY44" fmla="*/ 3133995 h 6255349"/>
                <a:gd name="connsiteX45" fmla="*/ 3635446 w 9379854"/>
                <a:gd name="connsiteY45" fmla="*/ 3078570 h 6255349"/>
                <a:gd name="connsiteX46" fmla="*/ 4183735 w 9379854"/>
                <a:gd name="connsiteY46" fmla="*/ 3034545 h 6255349"/>
                <a:gd name="connsiteX47" fmla="*/ 4259945 w 9379854"/>
                <a:gd name="connsiteY47" fmla="*/ 2912206 h 6255349"/>
                <a:gd name="connsiteX48" fmla="*/ 4318440 w 9379854"/>
                <a:gd name="connsiteY48" fmla="*/ 2794866 h 6255349"/>
                <a:gd name="connsiteX49" fmla="*/ 4602932 w 9379854"/>
                <a:gd name="connsiteY49" fmla="*/ 2746807 h 6255349"/>
                <a:gd name="connsiteX50" fmla="*/ 5346088 w 9379854"/>
                <a:gd name="connsiteY50" fmla="*/ 2766013 h 6255349"/>
                <a:gd name="connsiteX51" fmla="*/ 6113710 w 9379854"/>
                <a:gd name="connsiteY51" fmla="*/ 3061819 h 6255349"/>
                <a:gd name="connsiteX52" fmla="*/ 6524225 w 9379854"/>
                <a:gd name="connsiteY52" fmla="*/ 3361221 h 6255349"/>
                <a:gd name="connsiteX53" fmla="*/ 6621395 w 9379854"/>
                <a:gd name="connsiteY53" fmla="*/ 3455935 h 6255349"/>
                <a:gd name="connsiteX54" fmla="*/ 7452247 w 9379854"/>
                <a:gd name="connsiteY54" fmla="*/ 4246622 h 6255349"/>
                <a:gd name="connsiteX55" fmla="*/ 7501622 w 9379854"/>
                <a:gd name="connsiteY55" fmla="*/ 4377029 h 6255349"/>
                <a:gd name="connsiteX56" fmla="*/ 7461894 w 9379854"/>
                <a:gd name="connsiteY56" fmla="*/ 4641527 h 6255349"/>
                <a:gd name="connsiteX57" fmla="*/ 7319823 w 9379854"/>
                <a:gd name="connsiteY57" fmla="*/ 5562008 h 6255349"/>
                <a:gd name="connsiteX58" fmla="*/ 7726304 w 9379854"/>
                <a:gd name="connsiteY58" fmla="*/ 6255350 h 6255349"/>
                <a:gd name="connsiteX59" fmla="*/ 7729461 w 9379854"/>
                <a:gd name="connsiteY59" fmla="*/ 6252543 h 6255349"/>
                <a:gd name="connsiteX60" fmla="*/ 7663688 w 9379854"/>
                <a:gd name="connsiteY60" fmla="*/ 5911134 h 6255349"/>
                <a:gd name="connsiteX61" fmla="*/ 7840400 w 9379854"/>
                <a:gd name="connsiteY61" fmla="*/ 5468171 h 6255349"/>
                <a:gd name="connsiteX62" fmla="*/ 8018515 w 9379854"/>
                <a:gd name="connsiteY62" fmla="*/ 5080720 h 6255349"/>
                <a:gd name="connsiteX63" fmla="*/ 8120157 w 9379854"/>
                <a:gd name="connsiteY63" fmla="*/ 4871296 h 6255349"/>
                <a:gd name="connsiteX64" fmla="*/ 8195402 w 9379854"/>
                <a:gd name="connsiteY64" fmla="*/ 4685991 h 6255349"/>
                <a:gd name="connsiteX65" fmla="*/ 8480684 w 9379854"/>
                <a:gd name="connsiteY65" fmla="*/ 4582506 h 6255349"/>
                <a:gd name="connsiteX66" fmla="*/ 8782892 w 9379854"/>
                <a:gd name="connsiteY66" fmla="*/ 4162695 h 6255349"/>
                <a:gd name="connsiteX67" fmla="*/ 9379854 w 9379854"/>
                <a:gd name="connsiteY67" fmla="*/ 3633261 h 6255349"/>
                <a:gd name="connsiteX68" fmla="*/ 8651959 w 9379854"/>
                <a:gd name="connsiteY68" fmla="*/ 3632121 h 6255349"/>
                <a:gd name="connsiteX69" fmla="*/ 1070712 w 9379854"/>
                <a:gd name="connsiteY69" fmla="*/ 3450849 h 6255349"/>
                <a:gd name="connsiteX70" fmla="*/ 783939 w 9379854"/>
                <a:gd name="connsiteY70" fmla="*/ 3744287 h 6255349"/>
                <a:gd name="connsiteX71" fmla="*/ 886897 w 9379854"/>
                <a:gd name="connsiteY71" fmla="*/ 3660447 h 6255349"/>
                <a:gd name="connsiteX72" fmla="*/ 1017654 w 9379854"/>
                <a:gd name="connsiteY72" fmla="*/ 3497416 h 6255349"/>
                <a:gd name="connsiteX73" fmla="*/ 1052208 w 9379854"/>
                <a:gd name="connsiteY73" fmla="*/ 3356573 h 6255349"/>
                <a:gd name="connsiteX74" fmla="*/ 1110702 w 9379854"/>
                <a:gd name="connsiteY74" fmla="*/ 3157235 h 6255349"/>
                <a:gd name="connsiteX75" fmla="*/ 1190683 w 9379854"/>
                <a:gd name="connsiteY75" fmla="*/ 3054277 h 6255349"/>
                <a:gd name="connsiteX76" fmla="*/ 974156 w 9379854"/>
                <a:gd name="connsiteY76" fmla="*/ 3341664 h 6255349"/>
                <a:gd name="connsiteX77" fmla="*/ 753157 w 9379854"/>
                <a:gd name="connsiteY77" fmla="*/ 3695790 h 6255349"/>
                <a:gd name="connsiteX78" fmla="*/ 898999 w 9379854"/>
                <a:gd name="connsiteY78" fmla="*/ 3479175 h 6255349"/>
                <a:gd name="connsiteX79" fmla="*/ 810161 w 9379854"/>
                <a:gd name="connsiteY79" fmla="*/ 3533899 h 6255349"/>
                <a:gd name="connsiteX80" fmla="*/ 797093 w 9379854"/>
                <a:gd name="connsiteY80" fmla="*/ 3491804 h 6255349"/>
                <a:gd name="connsiteX81" fmla="*/ 842609 w 9379854"/>
                <a:gd name="connsiteY81" fmla="*/ 3407526 h 6255349"/>
                <a:gd name="connsiteX82" fmla="*/ 1160953 w 9379854"/>
                <a:gd name="connsiteY82" fmla="*/ 2972718 h 6255349"/>
                <a:gd name="connsiteX83" fmla="*/ 1008271 w 9379854"/>
                <a:gd name="connsiteY83" fmla="*/ 3111369 h 6255349"/>
                <a:gd name="connsiteX84" fmla="*/ 705800 w 9379854"/>
                <a:gd name="connsiteY84" fmla="*/ 3570995 h 6255349"/>
                <a:gd name="connsiteX85" fmla="*/ 515758 w 9379854"/>
                <a:gd name="connsiteY85" fmla="*/ 3998261 h 6255349"/>
                <a:gd name="connsiteX86" fmla="*/ 489974 w 9379854"/>
                <a:gd name="connsiteY86" fmla="*/ 3869783 h 6255349"/>
                <a:gd name="connsiteX87" fmla="*/ 707992 w 9379854"/>
                <a:gd name="connsiteY87" fmla="*/ 3496627 h 6255349"/>
                <a:gd name="connsiteX88" fmla="*/ 859973 w 9379854"/>
                <a:gd name="connsiteY88" fmla="*/ 3206346 h 6255349"/>
                <a:gd name="connsiteX89" fmla="*/ 1227165 w 9379854"/>
                <a:gd name="connsiteY89" fmla="*/ 2646919 h 6255349"/>
                <a:gd name="connsiteX90" fmla="*/ 1250669 w 9379854"/>
                <a:gd name="connsiteY90" fmla="*/ 2568517 h 6255349"/>
                <a:gd name="connsiteX91" fmla="*/ 1236988 w 9379854"/>
                <a:gd name="connsiteY91" fmla="*/ 2562729 h 6255349"/>
                <a:gd name="connsiteX92" fmla="*/ 1194805 w 9379854"/>
                <a:gd name="connsiteY92" fmla="*/ 2621223 h 6255349"/>
                <a:gd name="connsiteX93" fmla="*/ 1031686 w 9379854"/>
                <a:gd name="connsiteY93" fmla="*/ 2847836 h 6255349"/>
                <a:gd name="connsiteX94" fmla="*/ 882950 w 9379854"/>
                <a:gd name="connsiteY94" fmla="*/ 3041736 h 6255349"/>
                <a:gd name="connsiteX95" fmla="*/ 547066 w 9379854"/>
                <a:gd name="connsiteY95" fmla="*/ 3700788 h 6255349"/>
                <a:gd name="connsiteX96" fmla="*/ 722462 w 9379854"/>
                <a:gd name="connsiteY96" fmla="*/ 3288607 h 6255349"/>
                <a:gd name="connsiteX97" fmla="*/ 796830 w 9379854"/>
                <a:gd name="connsiteY97" fmla="*/ 3070852 h 6255349"/>
                <a:gd name="connsiteX98" fmla="*/ 851203 w 9379854"/>
                <a:gd name="connsiteY98" fmla="*/ 2879144 h 6255349"/>
                <a:gd name="connsiteX99" fmla="*/ 870234 w 9379854"/>
                <a:gd name="connsiteY99" fmla="*/ 2839241 h 6255349"/>
                <a:gd name="connsiteX100" fmla="*/ 764996 w 9379854"/>
                <a:gd name="connsiteY100" fmla="*/ 3067870 h 6255349"/>
                <a:gd name="connsiteX101" fmla="*/ 711763 w 9379854"/>
                <a:gd name="connsiteY101" fmla="*/ 3233620 h 6255349"/>
                <a:gd name="connsiteX102" fmla="*/ 452352 w 9379854"/>
                <a:gd name="connsiteY102" fmla="*/ 3788048 h 6255349"/>
                <a:gd name="connsiteX103" fmla="*/ 267046 w 9379854"/>
                <a:gd name="connsiteY103" fmla="*/ 4171991 h 6255349"/>
                <a:gd name="connsiteX104" fmla="*/ 331679 w 9379854"/>
                <a:gd name="connsiteY104" fmla="*/ 3878728 h 6255349"/>
                <a:gd name="connsiteX105" fmla="*/ 564693 w 9379854"/>
                <a:gd name="connsiteY105" fmla="*/ 3314565 h 6255349"/>
                <a:gd name="connsiteX106" fmla="*/ 721585 w 9379854"/>
                <a:gd name="connsiteY106" fmla="*/ 2926764 h 6255349"/>
                <a:gd name="connsiteX107" fmla="*/ 661951 w 9379854"/>
                <a:gd name="connsiteY107" fmla="*/ 3007271 h 6255349"/>
                <a:gd name="connsiteX108" fmla="*/ 527772 w 9379854"/>
                <a:gd name="connsiteY108" fmla="*/ 3371569 h 6255349"/>
                <a:gd name="connsiteX109" fmla="*/ 244858 w 9379854"/>
                <a:gd name="connsiteY109" fmla="*/ 3937398 h 6255349"/>
                <a:gd name="connsiteX110" fmla="*/ 276605 w 9379854"/>
                <a:gd name="connsiteY110" fmla="*/ 3852156 h 6255349"/>
                <a:gd name="connsiteX111" fmla="*/ 404469 w 9379854"/>
                <a:gd name="connsiteY111" fmla="*/ 3629578 h 6255349"/>
                <a:gd name="connsiteX112" fmla="*/ 503129 w 9379854"/>
                <a:gd name="connsiteY112" fmla="*/ 3374814 h 6255349"/>
                <a:gd name="connsiteX113" fmla="*/ 672825 w 9379854"/>
                <a:gd name="connsiteY113" fmla="*/ 2847748 h 6255349"/>
                <a:gd name="connsiteX114" fmla="*/ 608893 w 9379854"/>
                <a:gd name="connsiteY114" fmla="*/ 2957458 h 6255349"/>
                <a:gd name="connsiteX115" fmla="*/ 486291 w 9379854"/>
                <a:gd name="connsiteY115" fmla="*/ 3377182 h 6255349"/>
                <a:gd name="connsiteX116" fmla="*/ 390349 w 9379854"/>
                <a:gd name="connsiteY116" fmla="*/ 3590376 h 6255349"/>
                <a:gd name="connsiteX117" fmla="*/ 133569 w 9379854"/>
                <a:gd name="connsiteY117" fmla="*/ 4093676 h 6255349"/>
                <a:gd name="connsiteX118" fmla="*/ 66743 w 9379854"/>
                <a:gd name="connsiteY118" fmla="*/ 4285999 h 6255349"/>
                <a:gd name="connsiteX119" fmla="*/ 56044 w 9379854"/>
                <a:gd name="connsiteY119" fmla="*/ 4042461 h 6255349"/>
                <a:gd name="connsiteX120" fmla="*/ 1325651 w 9379854"/>
                <a:gd name="connsiteY120" fmla="*/ 1954454 h 6255349"/>
                <a:gd name="connsiteX121" fmla="*/ 1296535 w 9379854"/>
                <a:gd name="connsiteY121" fmla="*/ 2127220 h 6255349"/>
                <a:gd name="connsiteX122" fmla="*/ 1291974 w 9379854"/>
                <a:gd name="connsiteY122" fmla="*/ 2494149 h 6255349"/>
                <a:gd name="connsiteX123" fmla="*/ 1389056 w 9379854"/>
                <a:gd name="connsiteY123" fmla="*/ 2770749 h 6255349"/>
                <a:gd name="connsiteX124" fmla="*/ 1362484 w 9379854"/>
                <a:gd name="connsiteY124" fmla="*/ 2890632 h 6255349"/>
                <a:gd name="connsiteX125" fmla="*/ 1308550 w 9379854"/>
                <a:gd name="connsiteY125" fmla="*/ 2958862 h 6255349"/>
                <a:gd name="connsiteX126" fmla="*/ 1070712 w 9379854"/>
                <a:gd name="connsiteY126" fmla="*/ 3450849 h 6255349"/>
                <a:gd name="connsiteX127" fmla="*/ 1336964 w 9379854"/>
                <a:gd name="connsiteY127" fmla="*/ 3517587 h 6255349"/>
                <a:gd name="connsiteX128" fmla="*/ 1273646 w 9379854"/>
                <a:gd name="connsiteY128" fmla="*/ 3432783 h 6255349"/>
                <a:gd name="connsiteX129" fmla="*/ 1306620 w 9379854"/>
                <a:gd name="connsiteY129" fmla="*/ 3317460 h 6255349"/>
                <a:gd name="connsiteX130" fmla="*/ 1327755 w 9379854"/>
                <a:gd name="connsiteY130" fmla="*/ 3375867 h 6255349"/>
                <a:gd name="connsiteX131" fmla="*/ 1303200 w 9379854"/>
                <a:gd name="connsiteY131" fmla="*/ 3425767 h 6255349"/>
                <a:gd name="connsiteX132" fmla="*/ 1371604 w 9379854"/>
                <a:gd name="connsiteY132" fmla="*/ 3489874 h 6255349"/>
                <a:gd name="connsiteX133" fmla="*/ 1438080 w 9379854"/>
                <a:gd name="connsiteY133" fmla="*/ 3460232 h 6255349"/>
                <a:gd name="connsiteX134" fmla="*/ 1336964 w 9379854"/>
                <a:gd name="connsiteY134" fmla="*/ 3517587 h 6255349"/>
                <a:gd name="connsiteX135" fmla="*/ 1388179 w 9379854"/>
                <a:gd name="connsiteY135" fmla="*/ 3307199 h 6255349"/>
                <a:gd name="connsiteX136" fmla="*/ 1432116 w 9379854"/>
                <a:gd name="connsiteY136" fmla="*/ 3344909 h 6255349"/>
                <a:gd name="connsiteX137" fmla="*/ 1391424 w 9379854"/>
                <a:gd name="connsiteY137" fmla="*/ 3361046 h 6255349"/>
                <a:gd name="connsiteX138" fmla="*/ 1432906 w 9379854"/>
                <a:gd name="connsiteY138" fmla="*/ 3393406 h 6255349"/>
                <a:gd name="connsiteX139" fmla="*/ 1346698 w 9379854"/>
                <a:gd name="connsiteY139" fmla="*/ 3342366 h 6255349"/>
                <a:gd name="connsiteX140" fmla="*/ 1392214 w 9379854"/>
                <a:gd name="connsiteY140" fmla="*/ 3264402 h 6255349"/>
                <a:gd name="connsiteX141" fmla="*/ 1475001 w 9379854"/>
                <a:gd name="connsiteY141" fmla="*/ 3346575 h 6255349"/>
                <a:gd name="connsiteX142" fmla="*/ 1388179 w 9379854"/>
                <a:gd name="connsiteY142" fmla="*/ 3307199 h 6255349"/>
                <a:gd name="connsiteX143" fmla="*/ 1869993 w 9379854"/>
                <a:gd name="connsiteY143" fmla="*/ 2362426 h 6255349"/>
                <a:gd name="connsiteX144" fmla="*/ 1762388 w 9379854"/>
                <a:gd name="connsiteY144" fmla="*/ 2464507 h 6255349"/>
                <a:gd name="connsiteX145" fmla="*/ 1615844 w 9379854"/>
                <a:gd name="connsiteY145" fmla="*/ 2380755 h 6255349"/>
                <a:gd name="connsiteX146" fmla="*/ 1573661 w 9379854"/>
                <a:gd name="connsiteY146" fmla="*/ 2222898 h 6255349"/>
                <a:gd name="connsiteX147" fmla="*/ 1583308 w 9379854"/>
                <a:gd name="connsiteY147" fmla="*/ 1969187 h 6255349"/>
                <a:gd name="connsiteX148" fmla="*/ 1574450 w 9379854"/>
                <a:gd name="connsiteY148" fmla="*/ 1807910 h 6255349"/>
                <a:gd name="connsiteX149" fmla="*/ 1523585 w 9379854"/>
                <a:gd name="connsiteY149" fmla="*/ 1710653 h 6255349"/>
                <a:gd name="connsiteX150" fmla="*/ 1514903 w 9379854"/>
                <a:gd name="connsiteY150" fmla="*/ 1648299 h 6255349"/>
                <a:gd name="connsiteX151" fmla="*/ 1630665 w 9379854"/>
                <a:gd name="connsiteY151" fmla="*/ 1432474 h 6255349"/>
                <a:gd name="connsiteX152" fmla="*/ 1653203 w 9379854"/>
                <a:gd name="connsiteY152" fmla="*/ 1298471 h 6255349"/>
                <a:gd name="connsiteX153" fmla="*/ 1696000 w 9379854"/>
                <a:gd name="connsiteY153" fmla="*/ 1199285 h 6255349"/>
                <a:gd name="connsiteX154" fmla="*/ 1764492 w 9379854"/>
                <a:gd name="connsiteY154" fmla="*/ 1079401 h 6255349"/>
                <a:gd name="connsiteX155" fmla="*/ 1859645 w 9379854"/>
                <a:gd name="connsiteY155" fmla="*/ 919264 h 6255349"/>
                <a:gd name="connsiteX156" fmla="*/ 1973390 w 9379854"/>
                <a:gd name="connsiteY156" fmla="*/ 757023 h 6255349"/>
                <a:gd name="connsiteX157" fmla="*/ 2016625 w 9379854"/>
                <a:gd name="connsiteY157" fmla="*/ 684233 h 6255349"/>
                <a:gd name="connsiteX158" fmla="*/ 2125634 w 9379854"/>
                <a:gd name="connsiteY158" fmla="*/ 566542 h 6255349"/>
                <a:gd name="connsiteX159" fmla="*/ 2196318 w 9379854"/>
                <a:gd name="connsiteY159" fmla="*/ 1411427 h 6255349"/>
                <a:gd name="connsiteX160" fmla="*/ 2183953 w 9379854"/>
                <a:gd name="connsiteY160" fmla="*/ 1463256 h 6255349"/>
                <a:gd name="connsiteX161" fmla="*/ 1922437 w 9379854"/>
                <a:gd name="connsiteY161" fmla="*/ 2115380 h 6255349"/>
                <a:gd name="connsiteX162" fmla="*/ 1869993 w 9379854"/>
                <a:gd name="connsiteY162" fmla="*/ 2362426 h 6255349"/>
                <a:gd name="connsiteX163" fmla="*/ 3301053 w 9379854"/>
                <a:gd name="connsiteY163" fmla="*/ 1584104 h 6255349"/>
                <a:gd name="connsiteX164" fmla="*/ 2897904 w 9379854"/>
                <a:gd name="connsiteY164" fmla="*/ 1691096 h 6255349"/>
                <a:gd name="connsiteX165" fmla="*/ 2582015 w 9379854"/>
                <a:gd name="connsiteY165" fmla="*/ 1991901 h 6255349"/>
                <a:gd name="connsiteX166" fmla="*/ 1899811 w 9379854"/>
                <a:gd name="connsiteY166" fmla="*/ 2761190 h 6255349"/>
                <a:gd name="connsiteX167" fmla="*/ 2479233 w 9379854"/>
                <a:gd name="connsiteY167" fmla="*/ 2062060 h 6255349"/>
                <a:gd name="connsiteX168" fmla="*/ 2602449 w 9379854"/>
                <a:gd name="connsiteY168" fmla="*/ 1852812 h 6255349"/>
                <a:gd name="connsiteX169" fmla="*/ 2609991 w 9379854"/>
                <a:gd name="connsiteY169" fmla="*/ 1757484 h 6255349"/>
                <a:gd name="connsiteX170" fmla="*/ 2527993 w 9379854"/>
                <a:gd name="connsiteY170" fmla="*/ 1700831 h 6255349"/>
                <a:gd name="connsiteX171" fmla="*/ 2334619 w 9379854"/>
                <a:gd name="connsiteY171" fmla="*/ 1834746 h 6255349"/>
                <a:gd name="connsiteX172" fmla="*/ 2117302 w 9379854"/>
                <a:gd name="connsiteY172" fmla="*/ 2268151 h 6255349"/>
                <a:gd name="connsiteX173" fmla="*/ 2486161 w 9379854"/>
                <a:gd name="connsiteY173" fmla="*/ 1522979 h 6255349"/>
                <a:gd name="connsiteX174" fmla="*/ 3032784 w 9379854"/>
                <a:gd name="connsiteY174" fmla="*/ 1309346 h 6255349"/>
                <a:gd name="connsiteX175" fmla="*/ 2551847 w 9379854"/>
                <a:gd name="connsiteY175" fmla="*/ 1615413 h 6255349"/>
                <a:gd name="connsiteX176" fmla="*/ 3051464 w 9379854"/>
                <a:gd name="connsiteY176" fmla="*/ 1499037 h 6255349"/>
                <a:gd name="connsiteX177" fmla="*/ 3437950 w 9379854"/>
                <a:gd name="connsiteY177" fmla="*/ 1597610 h 6255349"/>
                <a:gd name="connsiteX178" fmla="*/ 3301053 w 9379854"/>
                <a:gd name="connsiteY178" fmla="*/ 1584104 h 6255349"/>
                <a:gd name="connsiteX179" fmla="*/ 6759432 w 9379854"/>
                <a:gd name="connsiteY179" fmla="*/ 2466261 h 6255349"/>
                <a:gd name="connsiteX180" fmla="*/ 5963658 w 9379854"/>
                <a:gd name="connsiteY180" fmla="*/ 2043468 h 6255349"/>
                <a:gd name="connsiteX181" fmla="*/ 6214563 w 9379854"/>
                <a:gd name="connsiteY181" fmla="*/ 2196150 h 6255349"/>
                <a:gd name="connsiteX182" fmla="*/ 6294543 w 9379854"/>
                <a:gd name="connsiteY182" fmla="*/ 2262976 h 6255349"/>
                <a:gd name="connsiteX183" fmla="*/ 6261218 w 9379854"/>
                <a:gd name="connsiteY183" fmla="*/ 2339888 h 6255349"/>
                <a:gd name="connsiteX184" fmla="*/ 6111167 w 9379854"/>
                <a:gd name="connsiteY184" fmla="*/ 2317349 h 6255349"/>
                <a:gd name="connsiteX185" fmla="*/ 5743886 w 9379854"/>
                <a:gd name="connsiteY185" fmla="*/ 2108277 h 6255349"/>
                <a:gd name="connsiteX186" fmla="*/ 5361873 w 9379854"/>
                <a:gd name="connsiteY186" fmla="*/ 1861757 h 6255349"/>
                <a:gd name="connsiteX187" fmla="*/ 4898037 w 9379854"/>
                <a:gd name="connsiteY187" fmla="*/ 1774936 h 6255349"/>
                <a:gd name="connsiteX188" fmla="*/ 4326508 w 9379854"/>
                <a:gd name="connsiteY188" fmla="*/ 1746697 h 6255349"/>
                <a:gd name="connsiteX189" fmla="*/ 4109104 w 9379854"/>
                <a:gd name="connsiteY189" fmla="*/ 1705566 h 6255349"/>
                <a:gd name="connsiteX190" fmla="*/ 4362552 w 9379854"/>
                <a:gd name="connsiteY190" fmla="*/ 1635583 h 6255349"/>
                <a:gd name="connsiteX191" fmla="*/ 3666053 w 9379854"/>
                <a:gd name="connsiteY191" fmla="*/ 1469921 h 6255349"/>
                <a:gd name="connsiteX192" fmla="*/ 3650355 w 9379854"/>
                <a:gd name="connsiteY192" fmla="*/ 1382135 h 6255349"/>
                <a:gd name="connsiteX193" fmla="*/ 3677541 w 9379854"/>
                <a:gd name="connsiteY193" fmla="*/ 1368630 h 6255349"/>
                <a:gd name="connsiteX194" fmla="*/ 3667894 w 9379854"/>
                <a:gd name="connsiteY194" fmla="*/ 1348898 h 6255349"/>
                <a:gd name="connsiteX195" fmla="*/ 3147406 w 9379854"/>
                <a:gd name="connsiteY195" fmla="*/ 1355563 h 6255349"/>
                <a:gd name="connsiteX196" fmla="*/ 4046312 w 9379854"/>
                <a:gd name="connsiteY196" fmla="*/ 1148420 h 6255349"/>
                <a:gd name="connsiteX197" fmla="*/ 6516507 w 9379854"/>
                <a:gd name="connsiteY197" fmla="*/ 2042503 h 6255349"/>
                <a:gd name="connsiteX198" fmla="*/ 5510872 w 9379854"/>
                <a:gd name="connsiteY198" fmla="*/ 1639530 h 6255349"/>
                <a:gd name="connsiteX199" fmla="*/ 5811502 w 9379854"/>
                <a:gd name="connsiteY199" fmla="*/ 1840797 h 6255349"/>
                <a:gd name="connsiteX200" fmla="*/ 6493004 w 9379854"/>
                <a:gd name="connsiteY200" fmla="*/ 2185364 h 6255349"/>
                <a:gd name="connsiteX201" fmla="*/ 6759432 w 9379854"/>
                <a:gd name="connsiteY201" fmla="*/ 2466261 h 6255349"/>
                <a:gd name="connsiteX202" fmla="*/ 7905647 w 9379854"/>
                <a:gd name="connsiteY202" fmla="*/ 4998634 h 6255349"/>
                <a:gd name="connsiteX203" fmla="*/ 7854081 w 9379854"/>
                <a:gd name="connsiteY203" fmla="*/ 4840778 h 6255349"/>
                <a:gd name="connsiteX204" fmla="*/ 7834963 w 9379854"/>
                <a:gd name="connsiteY204" fmla="*/ 4954522 h 6255349"/>
                <a:gd name="connsiteX205" fmla="*/ 7848731 w 9379854"/>
                <a:gd name="connsiteY205" fmla="*/ 5169646 h 6255349"/>
                <a:gd name="connsiteX206" fmla="*/ 7788219 w 9379854"/>
                <a:gd name="connsiteY206" fmla="*/ 5397311 h 6255349"/>
                <a:gd name="connsiteX207" fmla="*/ 7800059 w 9379854"/>
                <a:gd name="connsiteY207" fmla="*/ 5280233 h 6255349"/>
                <a:gd name="connsiteX208" fmla="*/ 7694558 w 9379854"/>
                <a:gd name="connsiteY208" fmla="*/ 5419323 h 6255349"/>
                <a:gd name="connsiteX209" fmla="*/ 7693330 w 9379854"/>
                <a:gd name="connsiteY209" fmla="*/ 5452385 h 6255349"/>
                <a:gd name="connsiteX210" fmla="*/ 7625890 w 9379854"/>
                <a:gd name="connsiteY210" fmla="*/ 5698992 h 6255349"/>
                <a:gd name="connsiteX211" fmla="*/ 7597739 w 9379854"/>
                <a:gd name="connsiteY211" fmla="*/ 5647075 h 6255349"/>
                <a:gd name="connsiteX212" fmla="*/ 7607123 w 9379854"/>
                <a:gd name="connsiteY212" fmla="*/ 6017688 h 6255349"/>
                <a:gd name="connsiteX213" fmla="*/ 7482240 w 9379854"/>
                <a:gd name="connsiteY213" fmla="*/ 5581301 h 6255349"/>
                <a:gd name="connsiteX214" fmla="*/ 7637642 w 9379854"/>
                <a:gd name="connsiteY214" fmla="*/ 5165787 h 6255349"/>
                <a:gd name="connsiteX215" fmla="*/ 7680087 w 9379854"/>
                <a:gd name="connsiteY215" fmla="*/ 5271902 h 6255349"/>
                <a:gd name="connsiteX216" fmla="*/ 7796112 w 9379854"/>
                <a:gd name="connsiteY216" fmla="*/ 4906727 h 6255349"/>
                <a:gd name="connsiteX217" fmla="*/ 7735864 w 9379854"/>
                <a:gd name="connsiteY217" fmla="*/ 4663627 h 6255349"/>
                <a:gd name="connsiteX218" fmla="*/ 7905647 w 9379854"/>
                <a:gd name="connsiteY218" fmla="*/ 4998634 h 6255349"/>
                <a:gd name="connsiteX219" fmla="*/ 8825864 w 9379854"/>
                <a:gd name="connsiteY219" fmla="*/ 3744287 h 6255349"/>
                <a:gd name="connsiteX220" fmla="*/ 8773245 w 9379854"/>
                <a:gd name="connsiteY220" fmla="*/ 3858294 h 6255349"/>
                <a:gd name="connsiteX221" fmla="*/ 8849893 w 9379854"/>
                <a:gd name="connsiteY221" fmla="*/ 3845666 h 6255349"/>
                <a:gd name="connsiteX222" fmla="*/ 8758512 w 9379854"/>
                <a:gd name="connsiteY222" fmla="*/ 4011153 h 6255349"/>
                <a:gd name="connsiteX223" fmla="*/ 8701595 w 9379854"/>
                <a:gd name="connsiteY223" fmla="*/ 4045355 h 6255349"/>
                <a:gd name="connsiteX224" fmla="*/ 8673182 w 9379854"/>
                <a:gd name="connsiteY224" fmla="*/ 4061579 h 6255349"/>
                <a:gd name="connsiteX225" fmla="*/ 8598463 w 9379854"/>
                <a:gd name="connsiteY225" fmla="*/ 4226978 h 6255349"/>
                <a:gd name="connsiteX226" fmla="*/ 8684231 w 9379854"/>
                <a:gd name="connsiteY226" fmla="*/ 4144278 h 6255349"/>
                <a:gd name="connsiteX227" fmla="*/ 8586799 w 9379854"/>
                <a:gd name="connsiteY227" fmla="*/ 4305029 h 6255349"/>
                <a:gd name="connsiteX228" fmla="*/ 8448762 w 9379854"/>
                <a:gd name="connsiteY228" fmla="*/ 4393254 h 6255349"/>
                <a:gd name="connsiteX229" fmla="*/ 8299675 w 9379854"/>
                <a:gd name="connsiteY229" fmla="*/ 4480952 h 6255349"/>
                <a:gd name="connsiteX230" fmla="*/ 8269595 w 9379854"/>
                <a:gd name="connsiteY230" fmla="*/ 4521205 h 6255349"/>
                <a:gd name="connsiteX231" fmla="*/ 8433765 w 9379854"/>
                <a:gd name="connsiteY231" fmla="*/ 4473235 h 6255349"/>
                <a:gd name="connsiteX232" fmla="*/ 8317653 w 9379854"/>
                <a:gd name="connsiteY232" fmla="*/ 4579700 h 6255349"/>
                <a:gd name="connsiteX233" fmla="*/ 8045263 w 9379854"/>
                <a:gd name="connsiteY233" fmla="*/ 4525327 h 6255349"/>
                <a:gd name="connsiteX234" fmla="*/ 8292835 w 9379854"/>
                <a:gd name="connsiteY234" fmla="*/ 4433507 h 6255349"/>
                <a:gd name="connsiteX235" fmla="*/ 8501381 w 9379854"/>
                <a:gd name="connsiteY235" fmla="*/ 4217857 h 6255349"/>
                <a:gd name="connsiteX236" fmla="*/ 8531900 w 9379854"/>
                <a:gd name="connsiteY236" fmla="*/ 4138666 h 6255349"/>
                <a:gd name="connsiteX237" fmla="*/ 8401317 w 9379854"/>
                <a:gd name="connsiteY237" fmla="*/ 4179270 h 6255349"/>
                <a:gd name="connsiteX238" fmla="*/ 8480246 w 9379854"/>
                <a:gd name="connsiteY238" fmla="*/ 4099289 h 6255349"/>
                <a:gd name="connsiteX239" fmla="*/ 8658448 w 9379854"/>
                <a:gd name="connsiteY239" fmla="*/ 3835668 h 6255349"/>
                <a:gd name="connsiteX240" fmla="*/ 9150348 w 9379854"/>
                <a:gd name="connsiteY240" fmla="*/ 3647731 h 6255349"/>
                <a:gd name="connsiteX241" fmla="*/ 8825864 w 9379854"/>
                <a:gd name="connsiteY241" fmla="*/ 3744287 h 6255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Lst>
              <a:rect l="l" t="t" r="r" b="b"/>
              <a:pathLst>
                <a:path w="9379854" h="6255349">
                  <a:moveTo>
                    <a:pt x="8651959" y="3632121"/>
                  </a:moveTo>
                  <a:cubicBezTo>
                    <a:pt x="8467178" y="3723239"/>
                    <a:pt x="8314759" y="3856716"/>
                    <a:pt x="8173741" y="4004575"/>
                  </a:cubicBezTo>
                  <a:cubicBezTo>
                    <a:pt x="8105950" y="4075611"/>
                    <a:pt x="8035265" y="4076751"/>
                    <a:pt x="7963265" y="4011240"/>
                  </a:cubicBezTo>
                  <a:cubicBezTo>
                    <a:pt x="7848293" y="3906529"/>
                    <a:pt x="7770680" y="3778051"/>
                    <a:pt x="7716833" y="3633261"/>
                  </a:cubicBezTo>
                  <a:cubicBezTo>
                    <a:pt x="7586426" y="3282468"/>
                    <a:pt x="7422518" y="2949390"/>
                    <a:pt x="7192749" y="2651479"/>
                  </a:cubicBezTo>
                  <a:cubicBezTo>
                    <a:pt x="7187925" y="2645253"/>
                    <a:pt x="7186522" y="2636483"/>
                    <a:pt x="7182488" y="2629467"/>
                  </a:cubicBezTo>
                  <a:cubicBezTo>
                    <a:pt x="7165650" y="2599738"/>
                    <a:pt x="7150741" y="2568517"/>
                    <a:pt x="7130483" y="2541331"/>
                  </a:cubicBezTo>
                  <a:cubicBezTo>
                    <a:pt x="7117152" y="2523352"/>
                    <a:pt x="7094965" y="2512215"/>
                    <a:pt x="7078302" y="2496341"/>
                  </a:cubicBezTo>
                  <a:cubicBezTo>
                    <a:pt x="6953683" y="2377335"/>
                    <a:pt x="6836518" y="2249383"/>
                    <a:pt x="6704006" y="2139936"/>
                  </a:cubicBezTo>
                  <a:cubicBezTo>
                    <a:pt x="5930947" y="1500703"/>
                    <a:pt x="5045458" y="1143158"/>
                    <a:pt x="4040173" y="1093170"/>
                  </a:cubicBezTo>
                  <a:cubicBezTo>
                    <a:pt x="3483377" y="1065457"/>
                    <a:pt x="2757148" y="1157102"/>
                    <a:pt x="2376538" y="1306101"/>
                  </a:cubicBezTo>
                  <a:cubicBezTo>
                    <a:pt x="2384256" y="1227611"/>
                    <a:pt x="2364962" y="1094135"/>
                    <a:pt x="2406356" y="964166"/>
                  </a:cubicBezTo>
                  <a:cubicBezTo>
                    <a:pt x="2448363" y="832355"/>
                    <a:pt x="2499667" y="718611"/>
                    <a:pt x="2524836" y="692564"/>
                  </a:cubicBezTo>
                  <a:cubicBezTo>
                    <a:pt x="2561406" y="654679"/>
                    <a:pt x="2584120" y="615390"/>
                    <a:pt x="2585523" y="564350"/>
                  </a:cubicBezTo>
                  <a:cubicBezTo>
                    <a:pt x="2587014" y="508398"/>
                    <a:pt x="2612271" y="454727"/>
                    <a:pt x="2658839" y="423682"/>
                  </a:cubicBezTo>
                  <a:cubicBezTo>
                    <a:pt x="2703565" y="393864"/>
                    <a:pt x="2732505" y="349050"/>
                    <a:pt x="2731102" y="296344"/>
                  </a:cubicBezTo>
                  <a:cubicBezTo>
                    <a:pt x="2729085" y="218205"/>
                    <a:pt x="2722157" y="139627"/>
                    <a:pt x="2708914" y="62628"/>
                  </a:cubicBezTo>
                  <a:cubicBezTo>
                    <a:pt x="2697601" y="-3321"/>
                    <a:pt x="2665679" y="-13143"/>
                    <a:pt x="2604027" y="14394"/>
                  </a:cubicBezTo>
                  <a:cubicBezTo>
                    <a:pt x="2362331" y="122351"/>
                    <a:pt x="2236484" y="329845"/>
                    <a:pt x="2227627" y="341772"/>
                  </a:cubicBezTo>
                  <a:cubicBezTo>
                    <a:pt x="2230696" y="302921"/>
                    <a:pt x="2275510" y="131559"/>
                    <a:pt x="2279193" y="79642"/>
                  </a:cubicBezTo>
                  <a:cubicBezTo>
                    <a:pt x="2280596" y="59471"/>
                    <a:pt x="2264723" y="25795"/>
                    <a:pt x="2248762" y="20095"/>
                  </a:cubicBezTo>
                  <a:cubicBezTo>
                    <a:pt x="2232713" y="14306"/>
                    <a:pt x="2204913" y="32548"/>
                    <a:pt x="2185970" y="45702"/>
                  </a:cubicBezTo>
                  <a:cubicBezTo>
                    <a:pt x="2168430" y="57892"/>
                    <a:pt x="1784137" y="340281"/>
                    <a:pt x="1720731" y="414298"/>
                  </a:cubicBezTo>
                  <a:cubicBezTo>
                    <a:pt x="1663026" y="481650"/>
                    <a:pt x="1601286" y="554878"/>
                    <a:pt x="1632156" y="661168"/>
                  </a:cubicBezTo>
                  <a:cubicBezTo>
                    <a:pt x="1639873" y="687829"/>
                    <a:pt x="1618563" y="723522"/>
                    <a:pt x="1608828" y="754479"/>
                  </a:cubicBezTo>
                  <a:cubicBezTo>
                    <a:pt x="1600584" y="780526"/>
                    <a:pt x="1585500" y="805169"/>
                    <a:pt x="1581291" y="831654"/>
                  </a:cubicBezTo>
                  <a:cubicBezTo>
                    <a:pt x="1575152" y="870416"/>
                    <a:pt x="1578572" y="910582"/>
                    <a:pt x="1572872" y="949432"/>
                  </a:cubicBezTo>
                  <a:cubicBezTo>
                    <a:pt x="1569978" y="969515"/>
                    <a:pt x="1561383" y="997754"/>
                    <a:pt x="1546650" y="1005384"/>
                  </a:cubicBezTo>
                  <a:cubicBezTo>
                    <a:pt x="1487629" y="1036078"/>
                    <a:pt x="1475351" y="1091679"/>
                    <a:pt x="1482718" y="1143509"/>
                  </a:cubicBezTo>
                  <a:cubicBezTo>
                    <a:pt x="1493417" y="1219455"/>
                    <a:pt x="1461232" y="1272337"/>
                    <a:pt x="1419049" y="1326359"/>
                  </a:cubicBezTo>
                  <a:cubicBezTo>
                    <a:pt x="1377919" y="1379066"/>
                    <a:pt x="1346961" y="1437210"/>
                    <a:pt x="1348891" y="1506491"/>
                  </a:cubicBezTo>
                  <a:cubicBezTo>
                    <a:pt x="1350294" y="1557444"/>
                    <a:pt x="1333894" y="1599890"/>
                    <a:pt x="1302937" y="1639880"/>
                  </a:cubicBezTo>
                  <a:cubicBezTo>
                    <a:pt x="1289344" y="1657508"/>
                    <a:pt x="1281977" y="1681362"/>
                    <a:pt x="1276364" y="1703549"/>
                  </a:cubicBezTo>
                  <a:cubicBezTo>
                    <a:pt x="1263034" y="1755993"/>
                    <a:pt x="1275575" y="1805192"/>
                    <a:pt x="1302849" y="1850531"/>
                  </a:cubicBezTo>
                  <a:cubicBezTo>
                    <a:pt x="1320126" y="1879121"/>
                    <a:pt x="1317582" y="1899818"/>
                    <a:pt x="1288730" y="1920339"/>
                  </a:cubicBezTo>
                  <a:cubicBezTo>
                    <a:pt x="1257948" y="1942264"/>
                    <a:pt x="1229884" y="1968398"/>
                    <a:pt x="1201821" y="1994006"/>
                  </a:cubicBezTo>
                  <a:cubicBezTo>
                    <a:pt x="644411" y="2503006"/>
                    <a:pt x="288532" y="3133381"/>
                    <a:pt x="82792" y="3853997"/>
                  </a:cubicBezTo>
                  <a:cubicBezTo>
                    <a:pt x="56044" y="3937135"/>
                    <a:pt x="26226" y="4120074"/>
                    <a:pt x="16053" y="4168922"/>
                  </a:cubicBezTo>
                  <a:cubicBezTo>
                    <a:pt x="-5345" y="4270389"/>
                    <a:pt x="268" y="4385624"/>
                    <a:pt x="1846" y="4398340"/>
                  </a:cubicBezTo>
                  <a:cubicBezTo>
                    <a:pt x="11493" y="4476216"/>
                    <a:pt x="49028" y="4511383"/>
                    <a:pt x="127079" y="4506648"/>
                  </a:cubicBezTo>
                  <a:cubicBezTo>
                    <a:pt x="170314" y="4504017"/>
                    <a:pt x="213900" y="4494808"/>
                    <a:pt x="255557" y="4482531"/>
                  </a:cubicBezTo>
                  <a:cubicBezTo>
                    <a:pt x="489273" y="4414038"/>
                    <a:pt x="691329" y="4285297"/>
                    <a:pt x="884178" y="4141998"/>
                  </a:cubicBezTo>
                  <a:cubicBezTo>
                    <a:pt x="1037737" y="4027903"/>
                    <a:pt x="1711347" y="3520306"/>
                    <a:pt x="1887094" y="3369465"/>
                  </a:cubicBezTo>
                  <a:cubicBezTo>
                    <a:pt x="2099061" y="3187491"/>
                    <a:pt x="2348387" y="3091987"/>
                    <a:pt x="2634020" y="3111807"/>
                  </a:cubicBezTo>
                  <a:cubicBezTo>
                    <a:pt x="2760832" y="3120577"/>
                    <a:pt x="2887819" y="3127856"/>
                    <a:pt x="3014718" y="3133995"/>
                  </a:cubicBezTo>
                  <a:cubicBezTo>
                    <a:pt x="3224054" y="3144168"/>
                    <a:pt x="3431723" y="3143116"/>
                    <a:pt x="3635446" y="3078570"/>
                  </a:cubicBezTo>
                  <a:cubicBezTo>
                    <a:pt x="3708148" y="3055593"/>
                    <a:pt x="4077533" y="3042000"/>
                    <a:pt x="4183735" y="3034545"/>
                  </a:cubicBezTo>
                  <a:cubicBezTo>
                    <a:pt x="4286956" y="3027266"/>
                    <a:pt x="4296515" y="3007359"/>
                    <a:pt x="4259945" y="2912206"/>
                  </a:cubicBezTo>
                  <a:cubicBezTo>
                    <a:pt x="4234425" y="2845819"/>
                    <a:pt x="4249772" y="2809512"/>
                    <a:pt x="4318440" y="2794866"/>
                  </a:cubicBezTo>
                  <a:cubicBezTo>
                    <a:pt x="4412540" y="2774783"/>
                    <a:pt x="4508044" y="2756893"/>
                    <a:pt x="4602932" y="2746807"/>
                  </a:cubicBezTo>
                  <a:cubicBezTo>
                    <a:pt x="4870412" y="2718218"/>
                    <a:pt x="5294609" y="2761453"/>
                    <a:pt x="5346088" y="2766013"/>
                  </a:cubicBezTo>
                  <a:cubicBezTo>
                    <a:pt x="5694775" y="2797146"/>
                    <a:pt x="5866226" y="2941497"/>
                    <a:pt x="6113710" y="3061819"/>
                  </a:cubicBezTo>
                  <a:cubicBezTo>
                    <a:pt x="6268234" y="3136977"/>
                    <a:pt x="6415918" y="3221518"/>
                    <a:pt x="6524225" y="3361221"/>
                  </a:cubicBezTo>
                  <a:cubicBezTo>
                    <a:pt x="6551675" y="3396651"/>
                    <a:pt x="6586315" y="3427609"/>
                    <a:pt x="6621395" y="3455935"/>
                  </a:cubicBezTo>
                  <a:cubicBezTo>
                    <a:pt x="6761273" y="3568715"/>
                    <a:pt x="7359024" y="4056492"/>
                    <a:pt x="7452247" y="4246622"/>
                  </a:cubicBezTo>
                  <a:cubicBezTo>
                    <a:pt x="7472681" y="4288279"/>
                    <a:pt x="7490659" y="4332128"/>
                    <a:pt x="7501622" y="4377029"/>
                  </a:cubicBezTo>
                  <a:cubicBezTo>
                    <a:pt x="7524336" y="4469551"/>
                    <a:pt x="7494606" y="4556723"/>
                    <a:pt x="7461894" y="4641527"/>
                  </a:cubicBezTo>
                  <a:cubicBezTo>
                    <a:pt x="7347273" y="4938123"/>
                    <a:pt x="7307019" y="5247346"/>
                    <a:pt x="7319823" y="5562008"/>
                  </a:cubicBezTo>
                  <a:cubicBezTo>
                    <a:pt x="7331926" y="5860445"/>
                    <a:pt x="7439882" y="6111963"/>
                    <a:pt x="7726304" y="6255350"/>
                  </a:cubicBezTo>
                  <a:cubicBezTo>
                    <a:pt x="7728672" y="6253157"/>
                    <a:pt x="7727094" y="6254648"/>
                    <a:pt x="7729461" y="6252543"/>
                  </a:cubicBezTo>
                  <a:cubicBezTo>
                    <a:pt x="7686928" y="6142658"/>
                    <a:pt x="7658426" y="6030141"/>
                    <a:pt x="7663688" y="5911134"/>
                  </a:cubicBezTo>
                  <a:cubicBezTo>
                    <a:pt x="7671142" y="5742929"/>
                    <a:pt x="7730075" y="5595421"/>
                    <a:pt x="7840400" y="5468171"/>
                  </a:cubicBezTo>
                  <a:cubicBezTo>
                    <a:pt x="7937394" y="5356356"/>
                    <a:pt x="8006325" y="5230596"/>
                    <a:pt x="8018515" y="5080720"/>
                  </a:cubicBezTo>
                  <a:cubicBezTo>
                    <a:pt x="8023952" y="5013894"/>
                    <a:pt x="8018865" y="4998459"/>
                    <a:pt x="8120157" y="4871296"/>
                  </a:cubicBezTo>
                  <a:cubicBezTo>
                    <a:pt x="8163392" y="4817099"/>
                    <a:pt x="8212503" y="4763428"/>
                    <a:pt x="8195402" y="4685991"/>
                  </a:cubicBezTo>
                  <a:cubicBezTo>
                    <a:pt x="8298886" y="4668100"/>
                    <a:pt x="8393687" y="4636002"/>
                    <a:pt x="8480684" y="4582506"/>
                  </a:cubicBezTo>
                  <a:cubicBezTo>
                    <a:pt x="8639944" y="4484547"/>
                    <a:pt x="8731676" y="4339231"/>
                    <a:pt x="8782892" y="4162695"/>
                  </a:cubicBezTo>
                  <a:cubicBezTo>
                    <a:pt x="8863925" y="3883464"/>
                    <a:pt x="9097465" y="3718065"/>
                    <a:pt x="9379854" y="3633261"/>
                  </a:cubicBezTo>
                  <a:cubicBezTo>
                    <a:pt x="9071419" y="3489962"/>
                    <a:pt x="8849368" y="3534688"/>
                    <a:pt x="8651959" y="3632121"/>
                  </a:cubicBezTo>
                  <a:close/>
                  <a:moveTo>
                    <a:pt x="1070712" y="3450849"/>
                  </a:moveTo>
                  <a:cubicBezTo>
                    <a:pt x="968105" y="3647819"/>
                    <a:pt x="789464" y="3750864"/>
                    <a:pt x="783939" y="3744287"/>
                  </a:cubicBezTo>
                  <a:cubicBezTo>
                    <a:pt x="799900" y="3733938"/>
                    <a:pt x="874970" y="3674304"/>
                    <a:pt x="886897" y="3660447"/>
                  </a:cubicBezTo>
                  <a:cubicBezTo>
                    <a:pt x="932587" y="3607653"/>
                    <a:pt x="982487" y="3556788"/>
                    <a:pt x="1017654" y="3497416"/>
                  </a:cubicBezTo>
                  <a:cubicBezTo>
                    <a:pt x="1041596" y="3456988"/>
                    <a:pt x="1058434" y="3401650"/>
                    <a:pt x="1052208" y="3356573"/>
                  </a:cubicBezTo>
                  <a:cubicBezTo>
                    <a:pt x="1041245" y="3277294"/>
                    <a:pt x="1068432" y="3216607"/>
                    <a:pt x="1110702" y="3157235"/>
                  </a:cubicBezTo>
                  <a:cubicBezTo>
                    <a:pt x="1133504" y="3125225"/>
                    <a:pt x="1158849" y="3095057"/>
                    <a:pt x="1190683" y="3054277"/>
                  </a:cubicBezTo>
                  <a:cubicBezTo>
                    <a:pt x="1051243" y="3144957"/>
                    <a:pt x="1007657" y="3194857"/>
                    <a:pt x="974156" y="3341664"/>
                  </a:cubicBezTo>
                  <a:cubicBezTo>
                    <a:pt x="924168" y="3560208"/>
                    <a:pt x="846906" y="3639663"/>
                    <a:pt x="753157" y="3695790"/>
                  </a:cubicBezTo>
                  <a:cubicBezTo>
                    <a:pt x="819018" y="3612827"/>
                    <a:pt x="871637" y="3586518"/>
                    <a:pt x="898999" y="3479175"/>
                  </a:cubicBezTo>
                  <a:cubicBezTo>
                    <a:pt x="862078" y="3488734"/>
                    <a:pt x="838136" y="3526620"/>
                    <a:pt x="810161" y="3533899"/>
                  </a:cubicBezTo>
                  <a:cubicBezTo>
                    <a:pt x="792621" y="3542669"/>
                    <a:pt x="775081" y="3533899"/>
                    <a:pt x="797093" y="3491804"/>
                  </a:cubicBezTo>
                  <a:cubicBezTo>
                    <a:pt x="812002" y="3463477"/>
                    <a:pt x="824017" y="3433134"/>
                    <a:pt x="842609" y="3407526"/>
                  </a:cubicBezTo>
                  <a:cubicBezTo>
                    <a:pt x="918994" y="3302376"/>
                    <a:pt x="1146395" y="2994906"/>
                    <a:pt x="1160953" y="2972718"/>
                  </a:cubicBezTo>
                  <a:cubicBezTo>
                    <a:pt x="1156744" y="2969035"/>
                    <a:pt x="1037299" y="3076728"/>
                    <a:pt x="1008271" y="3111369"/>
                  </a:cubicBezTo>
                  <a:cubicBezTo>
                    <a:pt x="889791" y="3252738"/>
                    <a:pt x="789025" y="3404807"/>
                    <a:pt x="705800" y="3570995"/>
                  </a:cubicBezTo>
                  <a:cubicBezTo>
                    <a:pt x="642920" y="3696491"/>
                    <a:pt x="525843" y="3981335"/>
                    <a:pt x="515758" y="3998261"/>
                  </a:cubicBezTo>
                  <a:cubicBezTo>
                    <a:pt x="472610" y="3957042"/>
                    <a:pt x="470330" y="3912141"/>
                    <a:pt x="489974" y="3869783"/>
                  </a:cubicBezTo>
                  <a:cubicBezTo>
                    <a:pt x="513741" y="3818480"/>
                    <a:pt x="666248" y="3573275"/>
                    <a:pt x="707992" y="3496627"/>
                  </a:cubicBezTo>
                  <a:cubicBezTo>
                    <a:pt x="760260" y="3400685"/>
                    <a:pt x="809634" y="3302990"/>
                    <a:pt x="859973" y="3206346"/>
                  </a:cubicBezTo>
                  <a:cubicBezTo>
                    <a:pt x="976875" y="2981575"/>
                    <a:pt x="1117192" y="2806179"/>
                    <a:pt x="1227165" y="2646919"/>
                  </a:cubicBezTo>
                  <a:cubicBezTo>
                    <a:pt x="1242250" y="2625082"/>
                    <a:pt x="1243127" y="2594826"/>
                    <a:pt x="1250669" y="2568517"/>
                  </a:cubicBezTo>
                  <a:lnTo>
                    <a:pt x="1236988" y="2562729"/>
                  </a:lnTo>
                  <a:cubicBezTo>
                    <a:pt x="1222956" y="2582198"/>
                    <a:pt x="1208837" y="2601667"/>
                    <a:pt x="1194805" y="2621223"/>
                  </a:cubicBezTo>
                  <a:cubicBezTo>
                    <a:pt x="1140520" y="2696819"/>
                    <a:pt x="1087375" y="2773292"/>
                    <a:pt x="1031686" y="2847836"/>
                  </a:cubicBezTo>
                  <a:cubicBezTo>
                    <a:pt x="982926" y="2913171"/>
                    <a:pt x="922063" y="2971315"/>
                    <a:pt x="882950" y="3041736"/>
                  </a:cubicBezTo>
                  <a:cubicBezTo>
                    <a:pt x="802355" y="3187140"/>
                    <a:pt x="590915" y="3630630"/>
                    <a:pt x="547066" y="3700788"/>
                  </a:cubicBezTo>
                  <a:cubicBezTo>
                    <a:pt x="570043" y="3600374"/>
                    <a:pt x="666774" y="3418488"/>
                    <a:pt x="722462" y="3288607"/>
                  </a:cubicBezTo>
                  <a:cubicBezTo>
                    <a:pt x="749736" y="3225026"/>
                    <a:pt x="787798" y="3138205"/>
                    <a:pt x="796830" y="3070852"/>
                  </a:cubicBezTo>
                  <a:cubicBezTo>
                    <a:pt x="805951" y="3002886"/>
                    <a:pt x="819544" y="2939305"/>
                    <a:pt x="851203" y="2879144"/>
                  </a:cubicBezTo>
                  <a:cubicBezTo>
                    <a:pt x="858044" y="2866077"/>
                    <a:pt x="863919" y="2852571"/>
                    <a:pt x="870234" y="2839241"/>
                  </a:cubicBezTo>
                  <a:cubicBezTo>
                    <a:pt x="813405" y="2905980"/>
                    <a:pt x="784728" y="2984470"/>
                    <a:pt x="764996" y="3067870"/>
                  </a:cubicBezTo>
                  <a:cubicBezTo>
                    <a:pt x="751578" y="3124261"/>
                    <a:pt x="735091" y="3180738"/>
                    <a:pt x="711763" y="3233620"/>
                  </a:cubicBezTo>
                  <a:cubicBezTo>
                    <a:pt x="675368" y="3316144"/>
                    <a:pt x="501024" y="3685266"/>
                    <a:pt x="452352" y="3788048"/>
                  </a:cubicBezTo>
                  <a:cubicBezTo>
                    <a:pt x="407450" y="3882850"/>
                    <a:pt x="281428" y="4137613"/>
                    <a:pt x="267046" y="4171991"/>
                  </a:cubicBezTo>
                  <a:cubicBezTo>
                    <a:pt x="265379" y="4068156"/>
                    <a:pt x="272658" y="3966251"/>
                    <a:pt x="331679" y="3878728"/>
                  </a:cubicBezTo>
                  <a:cubicBezTo>
                    <a:pt x="455158" y="3695351"/>
                    <a:pt x="512074" y="3577660"/>
                    <a:pt x="564693" y="3314565"/>
                  </a:cubicBezTo>
                  <a:cubicBezTo>
                    <a:pt x="588021" y="3198102"/>
                    <a:pt x="652391" y="3060241"/>
                    <a:pt x="721585" y="2926764"/>
                  </a:cubicBezTo>
                  <a:cubicBezTo>
                    <a:pt x="696942" y="2951057"/>
                    <a:pt x="675982" y="2977804"/>
                    <a:pt x="661951" y="3007271"/>
                  </a:cubicBezTo>
                  <a:cubicBezTo>
                    <a:pt x="590915" y="3156796"/>
                    <a:pt x="551889" y="3245459"/>
                    <a:pt x="527772" y="3371569"/>
                  </a:cubicBezTo>
                  <a:cubicBezTo>
                    <a:pt x="468225" y="3682898"/>
                    <a:pt x="247927" y="3939416"/>
                    <a:pt x="244858" y="3937398"/>
                  </a:cubicBezTo>
                  <a:cubicBezTo>
                    <a:pt x="255294" y="3908896"/>
                    <a:pt x="263888" y="3879605"/>
                    <a:pt x="276605" y="3852156"/>
                  </a:cubicBezTo>
                  <a:cubicBezTo>
                    <a:pt x="312736" y="3774455"/>
                    <a:pt x="345535" y="3696316"/>
                    <a:pt x="404469" y="3629578"/>
                  </a:cubicBezTo>
                  <a:cubicBezTo>
                    <a:pt x="466647" y="3559156"/>
                    <a:pt x="481117" y="3464266"/>
                    <a:pt x="503129" y="3374814"/>
                  </a:cubicBezTo>
                  <a:cubicBezTo>
                    <a:pt x="608542" y="2946233"/>
                    <a:pt x="672825" y="2850730"/>
                    <a:pt x="672825" y="2847748"/>
                  </a:cubicBezTo>
                  <a:cubicBezTo>
                    <a:pt x="645814" y="2882301"/>
                    <a:pt x="621259" y="2917994"/>
                    <a:pt x="608893" y="2957458"/>
                  </a:cubicBezTo>
                  <a:cubicBezTo>
                    <a:pt x="565395" y="3096548"/>
                    <a:pt x="522949" y="3236163"/>
                    <a:pt x="486291" y="3377182"/>
                  </a:cubicBezTo>
                  <a:cubicBezTo>
                    <a:pt x="466120" y="3454620"/>
                    <a:pt x="442705" y="3527848"/>
                    <a:pt x="390349" y="3590376"/>
                  </a:cubicBezTo>
                  <a:cubicBezTo>
                    <a:pt x="266432" y="3738411"/>
                    <a:pt x="183908" y="3907932"/>
                    <a:pt x="133569" y="4093676"/>
                  </a:cubicBezTo>
                  <a:cubicBezTo>
                    <a:pt x="120239" y="4142963"/>
                    <a:pt x="75337" y="4271090"/>
                    <a:pt x="66743" y="4285999"/>
                  </a:cubicBezTo>
                  <a:cubicBezTo>
                    <a:pt x="37890" y="4204264"/>
                    <a:pt x="38504" y="4103850"/>
                    <a:pt x="56044" y="4042461"/>
                  </a:cubicBezTo>
                  <a:cubicBezTo>
                    <a:pt x="301599" y="3183018"/>
                    <a:pt x="720884" y="2481082"/>
                    <a:pt x="1325651" y="1954454"/>
                  </a:cubicBezTo>
                  <a:cubicBezTo>
                    <a:pt x="1321704" y="2014439"/>
                    <a:pt x="1313285" y="2072145"/>
                    <a:pt x="1296535" y="2127220"/>
                  </a:cubicBezTo>
                  <a:cubicBezTo>
                    <a:pt x="1259175" y="2249646"/>
                    <a:pt x="1254440" y="2372161"/>
                    <a:pt x="1291974" y="2494149"/>
                  </a:cubicBezTo>
                  <a:cubicBezTo>
                    <a:pt x="1320652" y="2587460"/>
                    <a:pt x="1356170" y="2678753"/>
                    <a:pt x="1389056" y="2770749"/>
                  </a:cubicBezTo>
                  <a:cubicBezTo>
                    <a:pt x="1405368" y="2816440"/>
                    <a:pt x="1410279" y="2856693"/>
                    <a:pt x="1362484" y="2890632"/>
                  </a:cubicBezTo>
                  <a:cubicBezTo>
                    <a:pt x="1339682" y="2906769"/>
                    <a:pt x="1321880" y="2933429"/>
                    <a:pt x="1308550" y="2958862"/>
                  </a:cubicBezTo>
                  <a:cubicBezTo>
                    <a:pt x="1255229" y="3060855"/>
                    <a:pt x="1104739" y="3393582"/>
                    <a:pt x="1070712" y="3450849"/>
                  </a:cubicBezTo>
                  <a:close/>
                  <a:moveTo>
                    <a:pt x="1336964" y="3517587"/>
                  </a:moveTo>
                  <a:cubicBezTo>
                    <a:pt x="1293378" y="3507063"/>
                    <a:pt x="1277943" y="3473036"/>
                    <a:pt x="1273646" y="3432783"/>
                  </a:cubicBezTo>
                  <a:cubicBezTo>
                    <a:pt x="1269261" y="3391389"/>
                    <a:pt x="1275487" y="3352276"/>
                    <a:pt x="1306620" y="3317460"/>
                  </a:cubicBezTo>
                  <a:cubicBezTo>
                    <a:pt x="1301446" y="3367097"/>
                    <a:pt x="1327229" y="3351487"/>
                    <a:pt x="1327755" y="3375867"/>
                  </a:cubicBezTo>
                  <a:cubicBezTo>
                    <a:pt x="1327931" y="3385776"/>
                    <a:pt x="1301446" y="3402176"/>
                    <a:pt x="1303200" y="3425767"/>
                  </a:cubicBezTo>
                  <a:cubicBezTo>
                    <a:pt x="1306006" y="3463302"/>
                    <a:pt x="1333894" y="3496364"/>
                    <a:pt x="1371604" y="3489874"/>
                  </a:cubicBezTo>
                  <a:cubicBezTo>
                    <a:pt x="1393880" y="3486016"/>
                    <a:pt x="1415454" y="3467511"/>
                    <a:pt x="1438080" y="3460232"/>
                  </a:cubicBezTo>
                  <a:cubicBezTo>
                    <a:pt x="1414314" y="3503906"/>
                    <a:pt x="1375288" y="3526795"/>
                    <a:pt x="1336964" y="3517587"/>
                  </a:cubicBezTo>
                  <a:close/>
                  <a:moveTo>
                    <a:pt x="1388179" y="3307199"/>
                  </a:moveTo>
                  <a:cubicBezTo>
                    <a:pt x="1406158" y="3322634"/>
                    <a:pt x="1417997" y="3332807"/>
                    <a:pt x="1432116" y="3344909"/>
                  </a:cubicBezTo>
                  <a:cubicBezTo>
                    <a:pt x="1418874" y="3350171"/>
                    <a:pt x="1407824" y="3354556"/>
                    <a:pt x="1391424" y="3361046"/>
                  </a:cubicBezTo>
                  <a:cubicBezTo>
                    <a:pt x="1397826" y="3384637"/>
                    <a:pt x="1415366" y="3384637"/>
                    <a:pt x="1432906" y="3393406"/>
                  </a:cubicBezTo>
                  <a:cubicBezTo>
                    <a:pt x="1389056" y="3410946"/>
                    <a:pt x="1351872" y="3384023"/>
                    <a:pt x="1346698" y="3342366"/>
                  </a:cubicBezTo>
                  <a:cubicBezTo>
                    <a:pt x="1341612" y="3300885"/>
                    <a:pt x="1360993" y="3267735"/>
                    <a:pt x="1392214" y="3264402"/>
                  </a:cubicBezTo>
                  <a:cubicBezTo>
                    <a:pt x="1430976" y="3260280"/>
                    <a:pt x="1469476" y="3296237"/>
                    <a:pt x="1475001" y="3346575"/>
                  </a:cubicBezTo>
                  <a:cubicBezTo>
                    <a:pt x="1457461" y="3310619"/>
                    <a:pt x="1434659" y="3293869"/>
                    <a:pt x="1388179" y="3307199"/>
                  </a:cubicBezTo>
                  <a:close/>
                  <a:moveTo>
                    <a:pt x="1869993" y="2362426"/>
                  </a:moveTo>
                  <a:cubicBezTo>
                    <a:pt x="1855348" y="2413554"/>
                    <a:pt x="1824390" y="2459157"/>
                    <a:pt x="1762388" y="2464507"/>
                  </a:cubicBezTo>
                  <a:cubicBezTo>
                    <a:pt x="1694860" y="2470383"/>
                    <a:pt x="1642943" y="2438110"/>
                    <a:pt x="1615844" y="2380755"/>
                  </a:cubicBezTo>
                  <a:cubicBezTo>
                    <a:pt x="1592867" y="2332082"/>
                    <a:pt x="1576204" y="2276307"/>
                    <a:pt x="1573661" y="2222898"/>
                  </a:cubicBezTo>
                  <a:cubicBezTo>
                    <a:pt x="1569627" y="2138708"/>
                    <a:pt x="1581642" y="2053816"/>
                    <a:pt x="1583308" y="1969187"/>
                  </a:cubicBezTo>
                  <a:cubicBezTo>
                    <a:pt x="1584360" y="1915341"/>
                    <a:pt x="1584536" y="1860354"/>
                    <a:pt x="1574450" y="1807910"/>
                  </a:cubicBezTo>
                  <a:cubicBezTo>
                    <a:pt x="1567785" y="1773269"/>
                    <a:pt x="1545948" y="1739242"/>
                    <a:pt x="1523585" y="1710653"/>
                  </a:cubicBezTo>
                  <a:cubicBezTo>
                    <a:pt x="1506309" y="1688553"/>
                    <a:pt x="1502012" y="1672066"/>
                    <a:pt x="1514903" y="1648299"/>
                  </a:cubicBezTo>
                  <a:cubicBezTo>
                    <a:pt x="1553841" y="1576562"/>
                    <a:pt x="1591639" y="1504211"/>
                    <a:pt x="1630665" y="1432474"/>
                  </a:cubicBezTo>
                  <a:cubicBezTo>
                    <a:pt x="1653730" y="1390116"/>
                    <a:pt x="1667586" y="1347407"/>
                    <a:pt x="1653203" y="1298471"/>
                  </a:cubicBezTo>
                  <a:cubicBezTo>
                    <a:pt x="1640400" y="1254710"/>
                    <a:pt x="1655484" y="1219105"/>
                    <a:pt x="1696000" y="1199285"/>
                  </a:cubicBezTo>
                  <a:cubicBezTo>
                    <a:pt x="1747216" y="1174115"/>
                    <a:pt x="1765896" y="1134476"/>
                    <a:pt x="1764492" y="1079401"/>
                  </a:cubicBezTo>
                  <a:cubicBezTo>
                    <a:pt x="1762738" y="1007226"/>
                    <a:pt x="1795275" y="952502"/>
                    <a:pt x="1859645" y="919264"/>
                  </a:cubicBezTo>
                  <a:cubicBezTo>
                    <a:pt x="1926383" y="884799"/>
                    <a:pt x="1970495" y="838494"/>
                    <a:pt x="1973390" y="757023"/>
                  </a:cubicBezTo>
                  <a:cubicBezTo>
                    <a:pt x="1974267" y="732116"/>
                    <a:pt x="1998384" y="705895"/>
                    <a:pt x="2016625" y="684233"/>
                  </a:cubicBezTo>
                  <a:cubicBezTo>
                    <a:pt x="2050739" y="643804"/>
                    <a:pt x="2088362" y="606445"/>
                    <a:pt x="2125634" y="566542"/>
                  </a:cubicBezTo>
                  <a:cubicBezTo>
                    <a:pt x="2149312" y="846738"/>
                    <a:pt x="2173429" y="1129038"/>
                    <a:pt x="2196318" y="1411427"/>
                  </a:cubicBezTo>
                  <a:cubicBezTo>
                    <a:pt x="2197722" y="1428528"/>
                    <a:pt x="2194652" y="1451856"/>
                    <a:pt x="2183953" y="1463256"/>
                  </a:cubicBezTo>
                  <a:cubicBezTo>
                    <a:pt x="2011977" y="1646984"/>
                    <a:pt x="1934539" y="1866317"/>
                    <a:pt x="1922437" y="2115380"/>
                  </a:cubicBezTo>
                  <a:cubicBezTo>
                    <a:pt x="1918490" y="2198430"/>
                    <a:pt x="1893233" y="2281568"/>
                    <a:pt x="1869993" y="2362426"/>
                  </a:cubicBezTo>
                  <a:close/>
                  <a:moveTo>
                    <a:pt x="3301053" y="1584104"/>
                  </a:moveTo>
                  <a:cubicBezTo>
                    <a:pt x="3154509" y="1573581"/>
                    <a:pt x="3020769" y="1610852"/>
                    <a:pt x="2897904" y="1691096"/>
                  </a:cubicBezTo>
                  <a:cubicBezTo>
                    <a:pt x="2773987" y="1772042"/>
                    <a:pt x="2670853" y="1874824"/>
                    <a:pt x="2582015" y="1991901"/>
                  </a:cubicBezTo>
                  <a:cubicBezTo>
                    <a:pt x="2392675" y="2241139"/>
                    <a:pt x="1904985" y="2766013"/>
                    <a:pt x="1899811" y="2761190"/>
                  </a:cubicBezTo>
                  <a:cubicBezTo>
                    <a:pt x="1909808" y="2748298"/>
                    <a:pt x="2297610" y="2283410"/>
                    <a:pt x="2479233" y="2062060"/>
                  </a:cubicBezTo>
                  <a:cubicBezTo>
                    <a:pt x="2530712" y="1999355"/>
                    <a:pt x="2586663" y="1936914"/>
                    <a:pt x="2602449" y="1852812"/>
                  </a:cubicBezTo>
                  <a:cubicBezTo>
                    <a:pt x="2608325" y="1821591"/>
                    <a:pt x="2612183" y="1788967"/>
                    <a:pt x="2609991" y="1757484"/>
                  </a:cubicBezTo>
                  <a:cubicBezTo>
                    <a:pt x="2606571" y="1708197"/>
                    <a:pt x="2577630" y="1687851"/>
                    <a:pt x="2527993" y="1700831"/>
                  </a:cubicBezTo>
                  <a:cubicBezTo>
                    <a:pt x="2447837" y="1721703"/>
                    <a:pt x="2378818" y="1763184"/>
                    <a:pt x="2334619" y="1834746"/>
                  </a:cubicBezTo>
                  <a:cubicBezTo>
                    <a:pt x="2304100" y="1884120"/>
                    <a:pt x="2164835" y="2176331"/>
                    <a:pt x="2117302" y="2268151"/>
                  </a:cubicBezTo>
                  <a:cubicBezTo>
                    <a:pt x="2185619" y="1992252"/>
                    <a:pt x="2258935" y="1719072"/>
                    <a:pt x="2486161" y="1522979"/>
                  </a:cubicBezTo>
                  <a:cubicBezTo>
                    <a:pt x="2634897" y="1394589"/>
                    <a:pt x="2809855" y="1341356"/>
                    <a:pt x="3032784" y="1309346"/>
                  </a:cubicBezTo>
                  <a:cubicBezTo>
                    <a:pt x="2713299" y="1420284"/>
                    <a:pt x="2581752" y="1534292"/>
                    <a:pt x="2551847" y="1615413"/>
                  </a:cubicBezTo>
                  <a:cubicBezTo>
                    <a:pt x="2569299" y="1609537"/>
                    <a:pt x="2896238" y="1504738"/>
                    <a:pt x="3051464" y="1499037"/>
                  </a:cubicBezTo>
                  <a:cubicBezTo>
                    <a:pt x="3186431" y="1494038"/>
                    <a:pt x="3310787" y="1529205"/>
                    <a:pt x="3437950" y="1597610"/>
                  </a:cubicBezTo>
                  <a:cubicBezTo>
                    <a:pt x="3385594" y="1592348"/>
                    <a:pt x="3343411" y="1587086"/>
                    <a:pt x="3301053" y="1584104"/>
                  </a:cubicBezTo>
                  <a:close/>
                  <a:moveTo>
                    <a:pt x="6759432" y="2466261"/>
                  </a:moveTo>
                  <a:cubicBezTo>
                    <a:pt x="6749171" y="2461087"/>
                    <a:pt x="6089680" y="2016544"/>
                    <a:pt x="5963658" y="2043468"/>
                  </a:cubicBezTo>
                  <a:cubicBezTo>
                    <a:pt x="6019610" y="2121782"/>
                    <a:pt x="6150981" y="2160545"/>
                    <a:pt x="6214563" y="2196150"/>
                  </a:cubicBezTo>
                  <a:cubicBezTo>
                    <a:pt x="6244468" y="2212901"/>
                    <a:pt x="6272268" y="2236842"/>
                    <a:pt x="6294543" y="2262976"/>
                  </a:cubicBezTo>
                  <a:cubicBezTo>
                    <a:pt x="6327869" y="2302090"/>
                    <a:pt x="6312083" y="2340502"/>
                    <a:pt x="6261218" y="2339888"/>
                  </a:cubicBezTo>
                  <a:cubicBezTo>
                    <a:pt x="6210967" y="2339274"/>
                    <a:pt x="6159049" y="2332170"/>
                    <a:pt x="6111167" y="2317349"/>
                  </a:cubicBezTo>
                  <a:cubicBezTo>
                    <a:pt x="5974006" y="2274728"/>
                    <a:pt x="5856140" y="2195712"/>
                    <a:pt x="5743886" y="2108277"/>
                  </a:cubicBezTo>
                  <a:cubicBezTo>
                    <a:pt x="5623828" y="2014703"/>
                    <a:pt x="5500261" y="1927004"/>
                    <a:pt x="5361873" y="1861757"/>
                  </a:cubicBezTo>
                  <a:cubicBezTo>
                    <a:pt x="5214627" y="1792300"/>
                    <a:pt x="5059753" y="1758975"/>
                    <a:pt x="4898037" y="1774936"/>
                  </a:cubicBezTo>
                  <a:cubicBezTo>
                    <a:pt x="4705627" y="1793879"/>
                    <a:pt x="4515848" y="1777479"/>
                    <a:pt x="4326508" y="1746697"/>
                  </a:cubicBezTo>
                  <a:cubicBezTo>
                    <a:pt x="4253719" y="1734858"/>
                    <a:pt x="4181543" y="1719423"/>
                    <a:pt x="4109104" y="1705566"/>
                  </a:cubicBezTo>
                  <a:cubicBezTo>
                    <a:pt x="4109981" y="1700392"/>
                    <a:pt x="4291867" y="1683379"/>
                    <a:pt x="4362552" y="1635583"/>
                  </a:cubicBezTo>
                  <a:cubicBezTo>
                    <a:pt x="4213027" y="1542974"/>
                    <a:pt x="3734194" y="1490618"/>
                    <a:pt x="3666053" y="1469921"/>
                  </a:cubicBezTo>
                  <a:cubicBezTo>
                    <a:pt x="3597648" y="1449137"/>
                    <a:pt x="3595631" y="1426423"/>
                    <a:pt x="3650355" y="1382135"/>
                  </a:cubicBezTo>
                  <a:cubicBezTo>
                    <a:pt x="3658072" y="1375909"/>
                    <a:pt x="3668421" y="1373103"/>
                    <a:pt x="3677541" y="1368630"/>
                  </a:cubicBezTo>
                  <a:cubicBezTo>
                    <a:pt x="3674296" y="1362053"/>
                    <a:pt x="3671051" y="1355475"/>
                    <a:pt x="3667894" y="1348898"/>
                  </a:cubicBezTo>
                  <a:cubicBezTo>
                    <a:pt x="3414973" y="1314959"/>
                    <a:pt x="3147756" y="1360562"/>
                    <a:pt x="3147406" y="1355563"/>
                  </a:cubicBezTo>
                  <a:cubicBezTo>
                    <a:pt x="3453998" y="1221911"/>
                    <a:pt x="3704289" y="1148420"/>
                    <a:pt x="4046312" y="1148420"/>
                  </a:cubicBezTo>
                  <a:cubicBezTo>
                    <a:pt x="4955392" y="1217000"/>
                    <a:pt x="5783701" y="1513244"/>
                    <a:pt x="6516507" y="2042503"/>
                  </a:cubicBezTo>
                  <a:cubicBezTo>
                    <a:pt x="6511509" y="2041363"/>
                    <a:pt x="5703808" y="1595681"/>
                    <a:pt x="5510872" y="1639530"/>
                  </a:cubicBezTo>
                  <a:cubicBezTo>
                    <a:pt x="5572261" y="1709688"/>
                    <a:pt x="5726873" y="1809752"/>
                    <a:pt x="5811502" y="1840797"/>
                  </a:cubicBezTo>
                  <a:cubicBezTo>
                    <a:pt x="6052321" y="1929285"/>
                    <a:pt x="6287265" y="2029260"/>
                    <a:pt x="6493004" y="2185364"/>
                  </a:cubicBezTo>
                  <a:cubicBezTo>
                    <a:pt x="6571670" y="2245174"/>
                    <a:pt x="6761975" y="2463104"/>
                    <a:pt x="6759432" y="2466261"/>
                  </a:cubicBezTo>
                  <a:close/>
                  <a:moveTo>
                    <a:pt x="7905647" y="4998634"/>
                  </a:moveTo>
                  <a:cubicBezTo>
                    <a:pt x="7905033" y="4954522"/>
                    <a:pt x="7922573" y="4901903"/>
                    <a:pt x="7854081" y="4840778"/>
                  </a:cubicBezTo>
                  <a:cubicBezTo>
                    <a:pt x="7843732" y="4884364"/>
                    <a:pt x="7837331" y="4923652"/>
                    <a:pt x="7834963" y="4954522"/>
                  </a:cubicBezTo>
                  <a:cubicBezTo>
                    <a:pt x="7826193" y="5068530"/>
                    <a:pt x="7841715" y="5091244"/>
                    <a:pt x="7848731" y="5169646"/>
                  </a:cubicBezTo>
                  <a:cubicBezTo>
                    <a:pt x="7856185" y="5252871"/>
                    <a:pt x="7851362" y="5331625"/>
                    <a:pt x="7788219" y="5397311"/>
                  </a:cubicBezTo>
                  <a:cubicBezTo>
                    <a:pt x="7796112" y="5360214"/>
                    <a:pt x="7817423" y="5322855"/>
                    <a:pt x="7800059" y="5280233"/>
                  </a:cubicBezTo>
                  <a:cubicBezTo>
                    <a:pt x="7729637" y="5322855"/>
                    <a:pt x="7703327" y="5357934"/>
                    <a:pt x="7694558" y="5419323"/>
                  </a:cubicBezTo>
                  <a:cubicBezTo>
                    <a:pt x="7694031" y="5423269"/>
                    <a:pt x="7691751" y="5448702"/>
                    <a:pt x="7693330" y="5452385"/>
                  </a:cubicBezTo>
                  <a:cubicBezTo>
                    <a:pt x="7737793" y="5555342"/>
                    <a:pt x="7651410" y="5617784"/>
                    <a:pt x="7625890" y="5698992"/>
                  </a:cubicBezTo>
                  <a:cubicBezTo>
                    <a:pt x="7622119" y="5698554"/>
                    <a:pt x="7633169" y="5647338"/>
                    <a:pt x="7597739" y="5647075"/>
                  </a:cubicBezTo>
                  <a:cubicBezTo>
                    <a:pt x="7503463" y="5704956"/>
                    <a:pt x="7492852" y="5813965"/>
                    <a:pt x="7607123" y="6017688"/>
                  </a:cubicBezTo>
                  <a:cubicBezTo>
                    <a:pt x="7476540" y="5915607"/>
                    <a:pt x="7410941" y="5704780"/>
                    <a:pt x="7482240" y="5581301"/>
                  </a:cubicBezTo>
                  <a:cubicBezTo>
                    <a:pt x="7557573" y="5450806"/>
                    <a:pt x="7589320" y="5480799"/>
                    <a:pt x="7637642" y="5165787"/>
                  </a:cubicBezTo>
                  <a:cubicBezTo>
                    <a:pt x="7638168" y="5162367"/>
                    <a:pt x="7650709" y="5270323"/>
                    <a:pt x="7680087" y="5271902"/>
                  </a:cubicBezTo>
                  <a:cubicBezTo>
                    <a:pt x="7755946" y="5270236"/>
                    <a:pt x="7773310" y="5015209"/>
                    <a:pt x="7796112" y="4906727"/>
                  </a:cubicBezTo>
                  <a:cubicBezTo>
                    <a:pt x="7817335" y="4805523"/>
                    <a:pt x="7773486" y="4726594"/>
                    <a:pt x="7735864" y="4663627"/>
                  </a:cubicBezTo>
                  <a:cubicBezTo>
                    <a:pt x="7859167" y="4714405"/>
                    <a:pt x="8009043" y="4884013"/>
                    <a:pt x="7905647" y="4998634"/>
                  </a:cubicBezTo>
                  <a:close/>
                  <a:moveTo>
                    <a:pt x="8825864" y="3744287"/>
                  </a:moveTo>
                  <a:cubicBezTo>
                    <a:pt x="8803238" y="3772175"/>
                    <a:pt x="8782015" y="3805675"/>
                    <a:pt x="8773245" y="3858294"/>
                  </a:cubicBezTo>
                  <a:cubicBezTo>
                    <a:pt x="8799555" y="3867064"/>
                    <a:pt x="8825864" y="3867064"/>
                    <a:pt x="8849893" y="3845666"/>
                  </a:cubicBezTo>
                  <a:cubicBezTo>
                    <a:pt x="8843404" y="3893374"/>
                    <a:pt x="8808325" y="3963533"/>
                    <a:pt x="8758512" y="4011153"/>
                  </a:cubicBezTo>
                  <a:cubicBezTo>
                    <a:pt x="8743779" y="4025272"/>
                    <a:pt x="8721065" y="4034305"/>
                    <a:pt x="8701595" y="4045355"/>
                  </a:cubicBezTo>
                  <a:cubicBezTo>
                    <a:pt x="8691949" y="4050792"/>
                    <a:pt x="8675199" y="4052809"/>
                    <a:pt x="8673182" y="4061579"/>
                  </a:cubicBezTo>
                  <a:cubicBezTo>
                    <a:pt x="8659238" y="4121389"/>
                    <a:pt x="8668007" y="4138929"/>
                    <a:pt x="8598463" y="4226978"/>
                  </a:cubicBezTo>
                  <a:cubicBezTo>
                    <a:pt x="8603812" y="4230661"/>
                    <a:pt x="8659238" y="4191635"/>
                    <a:pt x="8684231" y="4144278"/>
                  </a:cubicBezTo>
                  <a:cubicBezTo>
                    <a:pt x="8676777" y="4191548"/>
                    <a:pt x="8642838" y="4271265"/>
                    <a:pt x="8586799" y="4305029"/>
                  </a:cubicBezTo>
                  <a:cubicBezTo>
                    <a:pt x="8541897" y="4332128"/>
                    <a:pt x="8493049" y="4365190"/>
                    <a:pt x="8448762" y="4393254"/>
                  </a:cubicBezTo>
                  <a:cubicBezTo>
                    <a:pt x="8397195" y="4425877"/>
                    <a:pt x="8348699" y="4444469"/>
                    <a:pt x="8299675" y="4480952"/>
                  </a:cubicBezTo>
                  <a:cubicBezTo>
                    <a:pt x="8287836" y="4489809"/>
                    <a:pt x="8264596" y="4516031"/>
                    <a:pt x="8269595" y="4521205"/>
                  </a:cubicBezTo>
                  <a:cubicBezTo>
                    <a:pt x="8273366" y="4533571"/>
                    <a:pt x="8369834" y="4533571"/>
                    <a:pt x="8433765" y="4473235"/>
                  </a:cubicBezTo>
                  <a:cubicBezTo>
                    <a:pt x="8410262" y="4540675"/>
                    <a:pt x="8370974" y="4569965"/>
                    <a:pt x="8317653" y="4579700"/>
                  </a:cubicBezTo>
                  <a:cubicBezTo>
                    <a:pt x="8224868" y="4596538"/>
                    <a:pt x="8141029" y="4566194"/>
                    <a:pt x="8045263" y="4525327"/>
                  </a:cubicBezTo>
                  <a:cubicBezTo>
                    <a:pt x="8141818" y="4507349"/>
                    <a:pt x="8279943" y="4440786"/>
                    <a:pt x="8292835" y="4433507"/>
                  </a:cubicBezTo>
                  <a:cubicBezTo>
                    <a:pt x="8396143" y="4375714"/>
                    <a:pt x="8439992" y="4314325"/>
                    <a:pt x="8501381" y="4217857"/>
                  </a:cubicBezTo>
                  <a:cubicBezTo>
                    <a:pt x="8512080" y="4201107"/>
                    <a:pt x="8527690" y="4165238"/>
                    <a:pt x="8531900" y="4138666"/>
                  </a:cubicBezTo>
                  <a:cubicBezTo>
                    <a:pt x="8501381" y="4138929"/>
                    <a:pt x="8448850" y="4158924"/>
                    <a:pt x="8401317" y="4179270"/>
                  </a:cubicBezTo>
                  <a:cubicBezTo>
                    <a:pt x="8433590" y="4146559"/>
                    <a:pt x="8457093" y="4123143"/>
                    <a:pt x="8480246" y="4099289"/>
                  </a:cubicBezTo>
                  <a:cubicBezTo>
                    <a:pt x="8555403" y="4022115"/>
                    <a:pt x="8613196" y="3933539"/>
                    <a:pt x="8658448" y="3835668"/>
                  </a:cubicBezTo>
                  <a:cubicBezTo>
                    <a:pt x="8727028" y="3687546"/>
                    <a:pt x="8931102" y="3577573"/>
                    <a:pt x="9150348" y="3647731"/>
                  </a:cubicBezTo>
                  <a:cubicBezTo>
                    <a:pt x="9055283" y="3648784"/>
                    <a:pt x="8893655" y="3660535"/>
                    <a:pt x="8825864" y="3744287"/>
                  </a:cubicBezTo>
                  <a:close/>
                </a:path>
              </a:pathLst>
            </a:custGeom>
            <a:grpFill/>
            <a:ln w="8767" cap="flat">
              <a:noFill/>
              <a:prstDash val="solid"/>
              <a:miter/>
            </a:ln>
          </p:spPr>
          <p:txBody>
            <a:bodyPr rtlCol="0" anchor="ctr"/>
            <a:lstStyle/>
            <a:p>
              <a:endParaRPr lang="ko-KR" altLang="en-US"/>
            </a:p>
          </p:txBody>
        </p:sp>
        <p:sp>
          <p:nvSpPr>
            <p:cNvPr id="46" name="자유형: 도형 45">
              <a:extLst>
                <a:ext uri="{FF2B5EF4-FFF2-40B4-BE49-F238E27FC236}">
                  <a16:creationId xmlns:a16="http://schemas.microsoft.com/office/drawing/2014/main" id="{54BF55EE-C427-4A8B-8226-EBA0BE2077F8}"/>
                </a:ext>
              </a:extLst>
            </p:cNvPr>
            <p:cNvSpPr/>
            <p:nvPr/>
          </p:nvSpPr>
          <p:spPr>
            <a:xfrm>
              <a:off x="10574527" y="4858656"/>
              <a:ext cx="517717" cy="522344"/>
            </a:xfrm>
            <a:custGeom>
              <a:avLst/>
              <a:gdLst>
                <a:gd name="connsiteX0" fmla="*/ 428539 w 517717"/>
                <a:gd name="connsiteY0" fmla="*/ 236785 h 522344"/>
                <a:gd name="connsiteX1" fmla="*/ 101599 w 517717"/>
                <a:gd name="connsiteY1" fmla="*/ 335270 h 522344"/>
                <a:gd name="connsiteX2" fmla="*/ 37755 w 517717"/>
                <a:gd name="connsiteY2" fmla="*/ 308084 h 522344"/>
                <a:gd name="connsiteX3" fmla="*/ 19690 w 517717"/>
                <a:gd name="connsiteY3" fmla="*/ 185745 h 522344"/>
                <a:gd name="connsiteX4" fmla="*/ 181756 w 517717"/>
                <a:gd name="connsiteY4" fmla="*/ 151016 h 522344"/>
                <a:gd name="connsiteX5" fmla="*/ 214204 w 517717"/>
                <a:gd name="connsiteY5" fmla="*/ 173028 h 522344"/>
                <a:gd name="connsiteX6" fmla="*/ 451340 w 517717"/>
                <a:gd name="connsiteY6" fmla="*/ 133740 h 522344"/>
                <a:gd name="connsiteX7" fmla="*/ 515447 w 517717"/>
                <a:gd name="connsiteY7" fmla="*/ 0 h 522344"/>
                <a:gd name="connsiteX8" fmla="*/ 415910 w 517717"/>
                <a:gd name="connsiteY8" fmla="*/ 440508 h 522344"/>
                <a:gd name="connsiteX9" fmla="*/ 253668 w 517717"/>
                <a:gd name="connsiteY9" fmla="*/ 522331 h 522344"/>
                <a:gd name="connsiteX10" fmla="*/ 199559 w 517717"/>
                <a:gd name="connsiteY10" fmla="*/ 424897 h 522344"/>
                <a:gd name="connsiteX11" fmla="*/ 287257 w 517717"/>
                <a:gd name="connsiteY11" fmla="*/ 367280 h 522344"/>
                <a:gd name="connsiteX12" fmla="*/ 428539 w 517717"/>
                <a:gd name="connsiteY12" fmla="*/ 236785 h 52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17717" h="522344">
                  <a:moveTo>
                    <a:pt x="428539" y="236785"/>
                  </a:moveTo>
                  <a:cubicBezTo>
                    <a:pt x="342155" y="346408"/>
                    <a:pt x="227973" y="362632"/>
                    <a:pt x="101599" y="335270"/>
                  </a:cubicBezTo>
                  <a:cubicBezTo>
                    <a:pt x="79324" y="330447"/>
                    <a:pt x="56874" y="320625"/>
                    <a:pt x="37755" y="308084"/>
                  </a:cubicBezTo>
                  <a:cubicBezTo>
                    <a:pt x="-5217" y="279845"/>
                    <a:pt x="-11883" y="226261"/>
                    <a:pt x="19690" y="185745"/>
                  </a:cubicBezTo>
                  <a:cubicBezTo>
                    <a:pt x="56698" y="138125"/>
                    <a:pt x="126857" y="122865"/>
                    <a:pt x="181756" y="151016"/>
                  </a:cubicBezTo>
                  <a:cubicBezTo>
                    <a:pt x="193331" y="156979"/>
                    <a:pt x="205346" y="163732"/>
                    <a:pt x="214204" y="173028"/>
                  </a:cubicBezTo>
                  <a:cubicBezTo>
                    <a:pt x="303831" y="267041"/>
                    <a:pt x="395037" y="226349"/>
                    <a:pt x="451340" y="133740"/>
                  </a:cubicBezTo>
                  <a:cubicBezTo>
                    <a:pt x="478263" y="89452"/>
                    <a:pt x="496593" y="39990"/>
                    <a:pt x="515447" y="0"/>
                  </a:cubicBezTo>
                  <a:cubicBezTo>
                    <a:pt x="528427" y="120409"/>
                    <a:pt x="484490" y="355967"/>
                    <a:pt x="415910" y="440508"/>
                  </a:cubicBezTo>
                  <a:cubicBezTo>
                    <a:pt x="373376" y="492864"/>
                    <a:pt x="320231" y="521190"/>
                    <a:pt x="253668" y="522331"/>
                  </a:cubicBezTo>
                  <a:cubicBezTo>
                    <a:pt x="193507" y="523295"/>
                    <a:pt x="163427" y="472781"/>
                    <a:pt x="199559" y="424897"/>
                  </a:cubicBezTo>
                  <a:cubicBezTo>
                    <a:pt x="219553" y="398325"/>
                    <a:pt x="254720" y="377190"/>
                    <a:pt x="287257" y="367280"/>
                  </a:cubicBezTo>
                  <a:cubicBezTo>
                    <a:pt x="357152" y="345882"/>
                    <a:pt x="399334" y="300191"/>
                    <a:pt x="428539" y="236785"/>
                  </a:cubicBezTo>
                  <a:close/>
                </a:path>
              </a:pathLst>
            </a:custGeom>
            <a:grpFill/>
            <a:ln w="8767" cap="flat">
              <a:noFill/>
              <a:prstDash val="solid"/>
              <a:miter/>
            </a:ln>
          </p:spPr>
          <p:txBody>
            <a:bodyPr rtlCol="0" anchor="ctr"/>
            <a:lstStyle/>
            <a:p>
              <a:endParaRPr lang="ko-KR" altLang="en-US"/>
            </a:p>
          </p:txBody>
        </p:sp>
        <p:sp>
          <p:nvSpPr>
            <p:cNvPr id="47" name="자유형: 도형 46">
              <a:extLst>
                <a:ext uri="{FF2B5EF4-FFF2-40B4-BE49-F238E27FC236}">
                  <a16:creationId xmlns:a16="http://schemas.microsoft.com/office/drawing/2014/main" id="{2BD0D1F3-91C1-4F3E-A16B-432830AF0382}"/>
                </a:ext>
              </a:extLst>
            </p:cNvPr>
            <p:cNvSpPr/>
            <p:nvPr/>
          </p:nvSpPr>
          <p:spPr>
            <a:xfrm>
              <a:off x="10743985" y="4234245"/>
              <a:ext cx="278065" cy="758182"/>
            </a:xfrm>
            <a:custGeom>
              <a:avLst/>
              <a:gdLst>
                <a:gd name="connsiteX0" fmla="*/ 36852 w 278065"/>
                <a:gd name="connsiteY0" fmla="*/ 0 h 758182"/>
                <a:gd name="connsiteX1" fmla="*/ 207775 w 278065"/>
                <a:gd name="connsiteY1" fmla="*/ 675364 h 758182"/>
                <a:gd name="connsiteX2" fmla="*/ 203040 w 278065"/>
                <a:gd name="connsiteY2" fmla="*/ 682730 h 758182"/>
                <a:gd name="connsiteX3" fmla="*/ 79912 w 278065"/>
                <a:gd name="connsiteY3" fmla="*/ 755433 h 758182"/>
                <a:gd name="connsiteX4" fmla="*/ 194 w 278065"/>
                <a:gd name="connsiteY4" fmla="*/ 625464 h 758182"/>
                <a:gd name="connsiteX5" fmla="*/ 63600 w 278065"/>
                <a:gd name="connsiteY5" fmla="*/ 452610 h 758182"/>
                <a:gd name="connsiteX6" fmla="*/ 76141 w 278065"/>
                <a:gd name="connsiteY6" fmla="*/ 56653 h 758182"/>
                <a:gd name="connsiteX7" fmla="*/ 36852 w 278065"/>
                <a:gd name="connsiteY7" fmla="*/ 0 h 758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8065" h="758182">
                  <a:moveTo>
                    <a:pt x="36852" y="0"/>
                  </a:moveTo>
                  <a:cubicBezTo>
                    <a:pt x="273199" y="140054"/>
                    <a:pt x="347391" y="442964"/>
                    <a:pt x="207775" y="675364"/>
                  </a:cubicBezTo>
                  <a:cubicBezTo>
                    <a:pt x="206285" y="677907"/>
                    <a:pt x="204618" y="680275"/>
                    <a:pt x="203040" y="682730"/>
                  </a:cubicBezTo>
                  <a:cubicBezTo>
                    <a:pt x="165857" y="740962"/>
                    <a:pt x="121481" y="767184"/>
                    <a:pt x="79912" y="755433"/>
                  </a:cubicBezTo>
                  <a:cubicBezTo>
                    <a:pt x="36063" y="743067"/>
                    <a:pt x="2913" y="688869"/>
                    <a:pt x="194" y="625464"/>
                  </a:cubicBezTo>
                  <a:cubicBezTo>
                    <a:pt x="-2612" y="559076"/>
                    <a:pt x="25276" y="504615"/>
                    <a:pt x="63600" y="452610"/>
                  </a:cubicBezTo>
                  <a:cubicBezTo>
                    <a:pt x="156911" y="326062"/>
                    <a:pt x="160507" y="189253"/>
                    <a:pt x="76141" y="56653"/>
                  </a:cubicBezTo>
                  <a:cubicBezTo>
                    <a:pt x="63776" y="37272"/>
                    <a:pt x="50006" y="18855"/>
                    <a:pt x="36852" y="0"/>
                  </a:cubicBezTo>
                  <a:close/>
                </a:path>
              </a:pathLst>
            </a:custGeom>
            <a:grpFill/>
            <a:ln w="8767" cap="flat">
              <a:noFill/>
              <a:prstDash val="solid"/>
              <a:miter/>
            </a:ln>
          </p:spPr>
          <p:txBody>
            <a:bodyPr rtlCol="0" anchor="ctr"/>
            <a:lstStyle/>
            <a:p>
              <a:endParaRPr lang="ko-KR" altLang="en-US"/>
            </a:p>
          </p:txBody>
        </p:sp>
        <p:sp>
          <p:nvSpPr>
            <p:cNvPr id="48" name="자유형: 도형 47">
              <a:extLst>
                <a:ext uri="{FF2B5EF4-FFF2-40B4-BE49-F238E27FC236}">
                  <a16:creationId xmlns:a16="http://schemas.microsoft.com/office/drawing/2014/main" id="{D2EF9378-722B-49EC-81E1-4F5306811ADA}"/>
                </a:ext>
              </a:extLst>
            </p:cNvPr>
            <p:cNvSpPr/>
            <p:nvPr/>
          </p:nvSpPr>
          <p:spPr>
            <a:xfrm>
              <a:off x="3430500" y="1368670"/>
              <a:ext cx="541345" cy="353717"/>
            </a:xfrm>
            <a:custGeom>
              <a:avLst/>
              <a:gdLst>
                <a:gd name="connsiteX0" fmla="*/ 0 w 541345"/>
                <a:gd name="connsiteY0" fmla="*/ 279179 h 353717"/>
                <a:gd name="connsiteX1" fmla="*/ 147859 w 541345"/>
                <a:gd name="connsiteY1" fmla="*/ 254711 h 353717"/>
                <a:gd name="connsiteX2" fmla="*/ 271251 w 541345"/>
                <a:gd name="connsiteY2" fmla="*/ 112289 h 353717"/>
                <a:gd name="connsiteX3" fmla="*/ 415339 w 541345"/>
                <a:gd name="connsiteY3" fmla="*/ 1351 h 353717"/>
                <a:gd name="connsiteX4" fmla="*/ 540396 w 541345"/>
                <a:gd name="connsiteY4" fmla="*/ 153770 h 353717"/>
                <a:gd name="connsiteX5" fmla="*/ 432265 w 541345"/>
                <a:gd name="connsiteY5" fmla="*/ 314784 h 353717"/>
                <a:gd name="connsiteX6" fmla="*/ 0 w 541345"/>
                <a:gd name="connsiteY6" fmla="*/ 279179 h 353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1345" h="353717">
                  <a:moveTo>
                    <a:pt x="0" y="279179"/>
                  </a:moveTo>
                  <a:cubicBezTo>
                    <a:pt x="50602" y="271110"/>
                    <a:pt x="100415" y="267427"/>
                    <a:pt x="147859" y="254711"/>
                  </a:cubicBezTo>
                  <a:cubicBezTo>
                    <a:pt x="218982" y="235593"/>
                    <a:pt x="261165" y="187885"/>
                    <a:pt x="271251" y="112289"/>
                  </a:cubicBezTo>
                  <a:cubicBezTo>
                    <a:pt x="281950" y="32571"/>
                    <a:pt x="336761" y="-8121"/>
                    <a:pt x="415339" y="1351"/>
                  </a:cubicBezTo>
                  <a:cubicBezTo>
                    <a:pt x="492952" y="10734"/>
                    <a:pt x="549429" y="78613"/>
                    <a:pt x="540396" y="153770"/>
                  </a:cubicBezTo>
                  <a:cubicBezTo>
                    <a:pt x="531890" y="225420"/>
                    <a:pt x="494004" y="278477"/>
                    <a:pt x="432265" y="314784"/>
                  </a:cubicBezTo>
                  <a:cubicBezTo>
                    <a:pt x="322379" y="379330"/>
                    <a:pt x="101204" y="361001"/>
                    <a:pt x="0" y="279179"/>
                  </a:cubicBezTo>
                  <a:close/>
                </a:path>
              </a:pathLst>
            </a:custGeom>
            <a:grpFill/>
            <a:ln w="8767" cap="flat">
              <a:noFill/>
              <a:prstDash val="solid"/>
              <a:miter/>
            </a:ln>
          </p:spPr>
          <p:txBody>
            <a:bodyPr rtlCol="0" anchor="ctr"/>
            <a:lstStyle/>
            <a:p>
              <a:endParaRPr lang="ko-KR" altLang="en-US"/>
            </a:p>
          </p:txBody>
        </p:sp>
        <p:sp>
          <p:nvSpPr>
            <p:cNvPr id="49" name="자유형: 도형 48">
              <a:extLst>
                <a:ext uri="{FF2B5EF4-FFF2-40B4-BE49-F238E27FC236}">
                  <a16:creationId xmlns:a16="http://schemas.microsoft.com/office/drawing/2014/main" id="{28DF4620-1395-46F7-A23F-1D03222C9074}"/>
                </a:ext>
              </a:extLst>
            </p:cNvPr>
            <p:cNvSpPr/>
            <p:nvPr/>
          </p:nvSpPr>
          <p:spPr>
            <a:xfrm>
              <a:off x="9101768" y="5195790"/>
              <a:ext cx="581912" cy="310404"/>
            </a:xfrm>
            <a:custGeom>
              <a:avLst/>
              <a:gdLst>
                <a:gd name="connsiteX0" fmla="*/ 0 w 581912"/>
                <a:gd name="connsiteY0" fmla="*/ 200543 h 310404"/>
                <a:gd name="connsiteX1" fmla="*/ 142510 w 581912"/>
                <a:gd name="connsiteY1" fmla="*/ 200017 h 310404"/>
                <a:gd name="connsiteX2" fmla="*/ 335533 w 581912"/>
                <a:gd name="connsiteY2" fmla="*/ 77327 h 310404"/>
                <a:gd name="connsiteX3" fmla="*/ 455855 w 581912"/>
                <a:gd name="connsiteY3" fmla="*/ 854 h 310404"/>
                <a:gd name="connsiteX4" fmla="*/ 575124 w 581912"/>
                <a:gd name="connsiteY4" fmla="*/ 96796 h 310404"/>
                <a:gd name="connsiteX5" fmla="*/ 529522 w 581912"/>
                <a:gd name="connsiteY5" fmla="*/ 237552 h 310404"/>
                <a:gd name="connsiteX6" fmla="*/ 315012 w 581912"/>
                <a:gd name="connsiteY6" fmla="*/ 310166 h 310404"/>
                <a:gd name="connsiteX7" fmla="*/ 0 w 581912"/>
                <a:gd name="connsiteY7" fmla="*/ 200543 h 310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1912" h="310404">
                  <a:moveTo>
                    <a:pt x="0" y="200543"/>
                  </a:moveTo>
                  <a:cubicBezTo>
                    <a:pt x="47532" y="200543"/>
                    <a:pt x="95153" y="202824"/>
                    <a:pt x="142510" y="200017"/>
                  </a:cubicBezTo>
                  <a:cubicBezTo>
                    <a:pt x="228717" y="194843"/>
                    <a:pt x="296069" y="156957"/>
                    <a:pt x="335533" y="77327"/>
                  </a:cubicBezTo>
                  <a:cubicBezTo>
                    <a:pt x="360352" y="27164"/>
                    <a:pt x="397536" y="-5811"/>
                    <a:pt x="455855" y="854"/>
                  </a:cubicBezTo>
                  <a:cubicBezTo>
                    <a:pt x="513911" y="7520"/>
                    <a:pt x="556358" y="40143"/>
                    <a:pt x="575124" y="96796"/>
                  </a:cubicBezTo>
                  <a:cubicBezTo>
                    <a:pt x="593980" y="153712"/>
                    <a:pt x="571880" y="200368"/>
                    <a:pt x="529522" y="237552"/>
                  </a:cubicBezTo>
                  <a:cubicBezTo>
                    <a:pt x="468396" y="291135"/>
                    <a:pt x="394818" y="312973"/>
                    <a:pt x="315012" y="310166"/>
                  </a:cubicBezTo>
                  <a:cubicBezTo>
                    <a:pt x="200040" y="306220"/>
                    <a:pt x="96205" y="265615"/>
                    <a:pt x="0" y="200543"/>
                  </a:cubicBezTo>
                  <a:close/>
                </a:path>
              </a:pathLst>
            </a:custGeom>
            <a:grpFill/>
            <a:ln w="8767" cap="flat">
              <a:noFill/>
              <a:prstDash val="solid"/>
              <a:miter/>
            </a:ln>
          </p:spPr>
          <p:txBody>
            <a:bodyPr rtlCol="0" anchor="ctr"/>
            <a:lstStyle/>
            <a:p>
              <a:endParaRPr lang="ko-KR" altLang="en-US"/>
            </a:p>
          </p:txBody>
        </p:sp>
        <p:sp>
          <p:nvSpPr>
            <p:cNvPr id="50" name="자유형: 도형 49">
              <a:extLst>
                <a:ext uri="{FF2B5EF4-FFF2-40B4-BE49-F238E27FC236}">
                  <a16:creationId xmlns:a16="http://schemas.microsoft.com/office/drawing/2014/main" id="{6FAAF7E4-6ACF-451D-93A6-BB2233AFAF01}"/>
                </a:ext>
              </a:extLst>
            </p:cNvPr>
            <p:cNvSpPr/>
            <p:nvPr/>
          </p:nvSpPr>
          <p:spPr>
            <a:xfrm>
              <a:off x="8874191" y="3938397"/>
              <a:ext cx="1432638" cy="642869"/>
            </a:xfrm>
            <a:custGeom>
              <a:avLst/>
              <a:gdLst>
                <a:gd name="connsiteX0" fmla="*/ 0 w 1432638"/>
                <a:gd name="connsiteY0" fmla="*/ 634801 h 642869"/>
                <a:gd name="connsiteX1" fmla="*/ 34115 w 1432638"/>
                <a:gd name="connsiteY1" fmla="*/ 585514 h 642869"/>
                <a:gd name="connsiteX2" fmla="*/ 488041 w 1432638"/>
                <a:gd name="connsiteY2" fmla="*/ 152899 h 642869"/>
                <a:gd name="connsiteX3" fmla="*/ 1410187 w 1432638"/>
                <a:gd name="connsiteY3" fmla="*/ 87915 h 642869"/>
                <a:gd name="connsiteX4" fmla="*/ 1432638 w 1432638"/>
                <a:gd name="connsiteY4" fmla="*/ 102297 h 642869"/>
                <a:gd name="connsiteX5" fmla="*/ 640635 w 1432638"/>
                <a:gd name="connsiteY5" fmla="*/ 156670 h 642869"/>
                <a:gd name="connsiteX6" fmla="*/ 7542 w 1432638"/>
                <a:gd name="connsiteY6" fmla="*/ 642869 h 642869"/>
                <a:gd name="connsiteX7" fmla="*/ 0 w 1432638"/>
                <a:gd name="connsiteY7" fmla="*/ 634801 h 64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32638" h="642869">
                  <a:moveTo>
                    <a:pt x="0" y="634801"/>
                  </a:moveTo>
                  <a:cubicBezTo>
                    <a:pt x="11401" y="618314"/>
                    <a:pt x="22363" y="601651"/>
                    <a:pt x="34115" y="585514"/>
                  </a:cubicBezTo>
                  <a:cubicBezTo>
                    <a:pt x="159523" y="414152"/>
                    <a:pt x="305891" y="264101"/>
                    <a:pt x="488041" y="152899"/>
                  </a:cubicBezTo>
                  <a:cubicBezTo>
                    <a:pt x="783584" y="-27672"/>
                    <a:pt x="1091755" y="-46965"/>
                    <a:pt x="1410187" y="87915"/>
                  </a:cubicBezTo>
                  <a:cubicBezTo>
                    <a:pt x="1418080" y="91247"/>
                    <a:pt x="1425359" y="95895"/>
                    <a:pt x="1432638" y="102297"/>
                  </a:cubicBezTo>
                  <a:cubicBezTo>
                    <a:pt x="1162352" y="34770"/>
                    <a:pt x="898556" y="49064"/>
                    <a:pt x="640635" y="156670"/>
                  </a:cubicBezTo>
                  <a:cubicBezTo>
                    <a:pt x="386574" y="262610"/>
                    <a:pt x="183552" y="434849"/>
                    <a:pt x="7542" y="642869"/>
                  </a:cubicBezTo>
                  <a:cubicBezTo>
                    <a:pt x="4999" y="640151"/>
                    <a:pt x="2456" y="637520"/>
                    <a:pt x="0" y="634801"/>
                  </a:cubicBezTo>
                  <a:close/>
                </a:path>
              </a:pathLst>
            </a:custGeom>
            <a:grpFill/>
            <a:ln w="8767" cap="flat">
              <a:noFill/>
              <a:prstDash val="solid"/>
              <a:miter/>
            </a:ln>
          </p:spPr>
          <p:txBody>
            <a:bodyPr rtlCol="0" anchor="ctr"/>
            <a:lstStyle/>
            <a:p>
              <a:endParaRPr lang="ko-KR" altLang="en-US"/>
            </a:p>
          </p:txBody>
        </p:sp>
        <p:sp>
          <p:nvSpPr>
            <p:cNvPr id="51" name="자유형: 도형 50">
              <a:extLst>
                <a:ext uri="{FF2B5EF4-FFF2-40B4-BE49-F238E27FC236}">
                  <a16:creationId xmlns:a16="http://schemas.microsoft.com/office/drawing/2014/main" id="{9242443D-452C-49FB-A2A4-6A88A300CF24}"/>
                </a:ext>
              </a:extLst>
            </p:cNvPr>
            <p:cNvSpPr/>
            <p:nvPr/>
          </p:nvSpPr>
          <p:spPr>
            <a:xfrm>
              <a:off x="10214395" y="3958457"/>
              <a:ext cx="442097" cy="455336"/>
            </a:xfrm>
            <a:custGeom>
              <a:avLst/>
              <a:gdLst>
                <a:gd name="connsiteX0" fmla="*/ 0 w 442097"/>
                <a:gd name="connsiteY0" fmla="*/ 2696 h 455336"/>
                <a:gd name="connsiteX1" fmla="*/ 435947 w 442097"/>
                <a:gd name="connsiteY1" fmla="*/ 280787 h 455336"/>
                <a:gd name="connsiteX2" fmla="*/ 442087 w 442097"/>
                <a:gd name="connsiteY2" fmla="*/ 337001 h 455336"/>
                <a:gd name="connsiteX3" fmla="*/ 356230 w 442097"/>
                <a:gd name="connsiteY3" fmla="*/ 453114 h 455336"/>
                <a:gd name="connsiteX4" fmla="*/ 223894 w 442097"/>
                <a:gd name="connsiteY4" fmla="*/ 377255 h 455336"/>
                <a:gd name="connsiteX5" fmla="*/ 209423 w 442097"/>
                <a:gd name="connsiteY5" fmla="*/ 270175 h 455336"/>
                <a:gd name="connsiteX6" fmla="*/ 13155 w 442097"/>
                <a:gd name="connsiteY6" fmla="*/ 8221 h 455336"/>
                <a:gd name="connsiteX7" fmla="*/ 0 w 442097"/>
                <a:gd name="connsiteY7" fmla="*/ 2696 h 455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097" h="455336">
                  <a:moveTo>
                    <a:pt x="0" y="2696"/>
                  </a:moveTo>
                  <a:cubicBezTo>
                    <a:pt x="204425" y="-19930"/>
                    <a:pt x="395081" y="102233"/>
                    <a:pt x="435947" y="280787"/>
                  </a:cubicBezTo>
                  <a:cubicBezTo>
                    <a:pt x="440158" y="299028"/>
                    <a:pt x="442263" y="318234"/>
                    <a:pt x="442087" y="337001"/>
                  </a:cubicBezTo>
                  <a:cubicBezTo>
                    <a:pt x="441560" y="399004"/>
                    <a:pt x="408586" y="442502"/>
                    <a:pt x="356230" y="453114"/>
                  </a:cubicBezTo>
                  <a:cubicBezTo>
                    <a:pt x="301770" y="464076"/>
                    <a:pt x="243011" y="433820"/>
                    <a:pt x="223894" y="377255"/>
                  </a:cubicBezTo>
                  <a:cubicBezTo>
                    <a:pt x="212580" y="343666"/>
                    <a:pt x="210388" y="306044"/>
                    <a:pt x="209423" y="270175"/>
                  </a:cubicBezTo>
                  <a:cubicBezTo>
                    <a:pt x="205565" y="123193"/>
                    <a:pt x="152332" y="50842"/>
                    <a:pt x="13155" y="8221"/>
                  </a:cubicBezTo>
                  <a:cubicBezTo>
                    <a:pt x="9297" y="6993"/>
                    <a:pt x="5613" y="5064"/>
                    <a:pt x="0" y="2696"/>
                  </a:cubicBezTo>
                  <a:close/>
                </a:path>
              </a:pathLst>
            </a:custGeom>
            <a:grpFill/>
            <a:ln w="8767" cap="flat">
              <a:noFill/>
              <a:prstDash val="solid"/>
              <a:miter/>
            </a:ln>
          </p:spPr>
          <p:txBody>
            <a:bodyPr rtlCol="0" anchor="ctr"/>
            <a:lstStyle/>
            <a:p>
              <a:endParaRPr lang="ko-KR" altLang="en-US"/>
            </a:p>
          </p:txBody>
        </p:sp>
        <p:sp>
          <p:nvSpPr>
            <p:cNvPr id="52" name="자유형: 도형 51">
              <a:extLst>
                <a:ext uri="{FF2B5EF4-FFF2-40B4-BE49-F238E27FC236}">
                  <a16:creationId xmlns:a16="http://schemas.microsoft.com/office/drawing/2014/main" id="{B74C0867-E6C7-44B0-8845-88208E2CC41B}"/>
                </a:ext>
              </a:extLst>
            </p:cNvPr>
            <p:cNvSpPr/>
            <p:nvPr/>
          </p:nvSpPr>
          <p:spPr>
            <a:xfrm>
              <a:off x="10333461" y="4624502"/>
              <a:ext cx="437292" cy="422463"/>
            </a:xfrm>
            <a:custGeom>
              <a:avLst/>
              <a:gdLst>
                <a:gd name="connsiteX0" fmla="*/ 437292 w 437292"/>
                <a:gd name="connsiteY0" fmla="*/ 1403 h 422463"/>
                <a:gd name="connsiteX1" fmla="*/ 264877 w 437292"/>
                <a:gd name="connsiteY1" fmla="*/ 359650 h 422463"/>
                <a:gd name="connsiteX2" fmla="*/ 107020 w 437292"/>
                <a:gd name="connsiteY2" fmla="*/ 421828 h 422463"/>
                <a:gd name="connsiteX3" fmla="*/ 379 w 437292"/>
                <a:gd name="connsiteY3" fmla="*/ 318608 h 422463"/>
                <a:gd name="connsiteX4" fmla="*/ 86849 w 437292"/>
                <a:gd name="connsiteY4" fmla="*/ 215299 h 422463"/>
                <a:gd name="connsiteX5" fmla="*/ 138679 w 437292"/>
                <a:gd name="connsiteY5" fmla="*/ 209598 h 422463"/>
                <a:gd name="connsiteX6" fmla="*/ 431416 w 437292"/>
                <a:gd name="connsiteY6" fmla="*/ 0 h 422463"/>
                <a:gd name="connsiteX7" fmla="*/ 437292 w 437292"/>
                <a:gd name="connsiteY7" fmla="*/ 1403 h 422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7292" h="422463">
                  <a:moveTo>
                    <a:pt x="437292" y="1403"/>
                  </a:moveTo>
                  <a:cubicBezTo>
                    <a:pt x="437292" y="13593"/>
                    <a:pt x="359591" y="272741"/>
                    <a:pt x="264877" y="359650"/>
                  </a:cubicBezTo>
                  <a:cubicBezTo>
                    <a:pt x="220853" y="400079"/>
                    <a:pt x="170163" y="427003"/>
                    <a:pt x="107020" y="421828"/>
                  </a:cubicBezTo>
                  <a:cubicBezTo>
                    <a:pt x="50630" y="417268"/>
                    <a:pt x="5027" y="373945"/>
                    <a:pt x="379" y="318608"/>
                  </a:cubicBezTo>
                  <a:cubicBezTo>
                    <a:pt x="-3918" y="267918"/>
                    <a:pt x="28530" y="228542"/>
                    <a:pt x="86849" y="215299"/>
                  </a:cubicBezTo>
                  <a:cubicBezTo>
                    <a:pt x="103688" y="211440"/>
                    <a:pt x="121403" y="209160"/>
                    <a:pt x="138679" y="209598"/>
                  </a:cubicBezTo>
                  <a:cubicBezTo>
                    <a:pt x="274612" y="212844"/>
                    <a:pt x="427470" y="8770"/>
                    <a:pt x="431416" y="0"/>
                  </a:cubicBezTo>
                  <a:cubicBezTo>
                    <a:pt x="433345" y="526"/>
                    <a:pt x="435274" y="965"/>
                    <a:pt x="437292" y="1403"/>
                  </a:cubicBezTo>
                  <a:close/>
                </a:path>
              </a:pathLst>
            </a:custGeom>
            <a:grpFill/>
            <a:ln w="8767" cap="flat">
              <a:noFill/>
              <a:prstDash val="solid"/>
              <a:miter/>
            </a:ln>
          </p:spPr>
          <p:txBody>
            <a:bodyPr rtlCol="0" anchor="ctr"/>
            <a:lstStyle/>
            <a:p>
              <a:endParaRPr lang="ko-KR" altLang="en-US"/>
            </a:p>
          </p:txBody>
        </p:sp>
        <p:sp>
          <p:nvSpPr>
            <p:cNvPr id="53" name="자유형: 도형 52">
              <a:extLst>
                <a:ext uri="{FF2B5EF4-FFF2-40B4-BE49-F238E27FC236}">
                  <a16:creationId xmlns:a16="http://schemas.microsoft.com/office/drawing/2014/main" id="{AD556967-91CD-493E-B178-4991EE7E9927}"/>
                </a:ext>
              </a:extLst>
            </p:cNvPr>
            <p:cNvSpPr/>
            <p:nvPr/>
          </p:nvSpPr>
          <p:spPr>
            <a:xfrm>
              <a:off x="8261882" y="3264308"/>
              <a:ext cx="494849" cy="381909"/>
            </a:xfrm>
            <a:custGeom>
              <a:avLst/>
              <a:gdLst>
                <a:gd name="connsiteX0" fmla="*/ 0 w 494849"/>
                <a:gd name="connsiteY0" fmla="*/ 321321 h 381909"/>
                <a:gd name="connsiteX1" fmla="*/ 117604 w 494849"/>
                <a:gd name="connsiteY1" fmla="*/ 335177 h 381909"/>
                <a:gd name="connsiteX2" fmla="*/ 281424 w 494849"/>
                <a:gd name="connsiteY2" fmla="*/ 201174 h 381909"/>
                <a:gd name="connsiteX3" fmla="*/ 305979 w 494849"/>
                <a:gd name="connsiteY3" fmla="*/ 76906 h 381909"/>
                <a:gd name="connsiteX4" fmla="*/ 371052 w 494849"/>
                <a:gd name="connsiteY4" fmla="*/ 2099 h 381909"/>
                <a:gd name="connsiteX5" fmla="*/ 465064 w 494849"/>
                <a:gd name="connsiteY5" fmla="*/ 34899 h 381909"/>
                <a:gd name="connsiteX6" fmla="*/ 484358 w 494849"/>
                <a:gd name="connsiteY6" fmla="*/ 183196 h 381909"/>
                <a:gd name="connsiteX7" fmla="*/ 0 w 494849"/>
                <a:gd name="connsiteY7" fmla="*/ 321321 h 381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4849" h="381909">
                  <a:moveTo>
                    <a:pt x="0" y="321321"/>
                  </a:moveTo>
                  <a:cubicBezTo>
                    <a:pt x="40166" y="326320"/>
                    <a:pt x="78841" y="335089"/>
                    <a:pt x="117604" y="335177"/>
                  </a:cubicBezTo>
                  <a:cubicBezTo>
                    <a:pt x="205390" y="335528"/>
                    <a:pt x="263007" y="286855"/>
                    <a:pt x="281424" y="201174"/>
                  </a:cubicBezTo>
                  <a:cubicBezTo>
                    <a:pt x="290281" y="159869"/>
                    <a:pt x="296069" y="117949"/>
                    <a:pt x="305979" y="76906"/>
                  </a:cubicBezTo>
                  <a:cubicBezTo>
                    <a:pt x="314486" y="41651"/>
                    <a:pt x="331675" y="9466"/>
                    <a:pt x="371052" y="2099"/>
                  </a:cubicBezTo>
                  <a:cubicBezTo>
                    <a:pt x="410428" y="-5267"/>
                    <a:pt x="442525" y="7010"/>
                    <a:pt x="465064" y="34899"/>
                  </a:cubicBezTo>
                  <a:cubicBezTo>
                    <a:pt x="497600" y="75152"/>
                    <a:pt x="502599" y="133734"/>
                    <a:pt x="484358" y="183196"/>
                  </a:cubicBezTo>
                  <a:cubicBezTo>
                    <a:pt x="428143" y="335966"/>
                    <a:pt x="177063" y="460849"/>
                    <a:pt x="0" y="321321"/>
                  </a:cubicBezTo>
                  <a:close/>
                </a:path>
              </a:pathLst>
            </a:custGeom>
            <a:grpFill/>
            <a:ln w="8767" cap="flat">
              <a:noFill/>
              <a:prstDash val="solid"/>
              <a:miter/>
            </a:ln>
          </p:spPr>
          <p:txBody>
            <a:bodyPr rtlCol="0" anchor="ctr"/>
            <a:lstStyle/>
            <a:p>
              <a:endParaRPr lang="ko-KR" altLang="en-US"/>
            </a:p>
          </p:txBody>
        </p:sp>
        <p:sp>
          <p:nvSpPr>
            <p:cNvPr id="54" name="자유형: 도형 53">
              <a:extLst>
                <a:ext uri="{FF2B5EF4-FFF2-40B4-BE49-F238E27FC236}">
                  <a16:creationId xmlns:a16="http://schemas.microsoft.com/office/drawing/2014/main" id="{C9679381-EAFE-4F06-87CA-A89386431429}"/>
                </a:ext>
              </a:extLst>
            </p:cNvPr>
            <p:cNvSpPr/>
            <p:nvPr/>
          </p:nvSpPr>
          <p:spPr>
            <a:xfrm>
              <a:off x="9883597" y="3600514"/>
              <a:ext cx="511647" cy="276638"/>
            </a:xfrm>
            <a:custGeom>
              <a:avLst/>
              <a:gdLst>
                <a:gd name="connsiteX0" fmla="*/ 0 w 511647"/>
                <a:gd name="connsiteY0" fmla="*/ 205851 h 276638"/>
                <a:gd name="connsiteX1" fmla="*/ 258885 w 511647"/>
                <a:gd name="connsiteY1" fmla="*/ 109734 h 276638"/>
                <a:gd name="connsiteX2" fmla="*/ 344215 w 511647"/>
                <a:gd name="connsiteY2" fmla="*/ 23000 h 276638"/>
                <a:gd name="connsiteX3" fmla="*/ 486725 w 511647"/>
                <a:gd name="connsiteY3" fmla="*/ 35453 h 276638"/>
                <a:gd name="connsiteX4" fmla="*/ 481112 w 511647"/>
                <a:gd name="connsiteY4" fmla="*/ 179980 h 276638"/>
                <a:gd name="connsiteX5" fmla="*/ 163294 w 511647"/>
                <a:gd name="connsiteY5" fmla="*/ 264959 h 276638"/>
                <a:gd name="connsiteX6" fmla="*/ 0 w 511647"/>
                <a:gd name="connsiteY6" fmla="*/ 205851 h 276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1647" h="276638">
                  <a:moveTo>
                    <a:pt x="0" y="205851"/>
                  </a:moveTo>
                  <a:cubicBezTo>
                    <a:pt x="141282" y="207342"/>
                    <a:pt x="198637" y="198923"/>
                    <a:pt x="258885" y="109734"/>
                  </a:cubicBezTo>
                  <a:cubicBezTo>
                    <a:pt x="281248" y="76584"/>
                    <a:pt x="311854" y="46767"/>
                    <a:pt x="344215" y="23000"/>
                  </a:cubicBezTo>
                  <a:cubicBezTo>
                    <a:pt x="393502" y="-13132"/>
                    <a:pt x="452523" y="-4976"/>
                    <a:pt x="486725" y="35453"/>
                  </a:cubicBezTo>
                  <a:cubicBezTo>
                    <a:pt x="520752" y="75795"/>
                    <a:pt x="520928" y="136920"/>
                    <a:pt x="481112" y="179980"/>
                  </a:cubicBezTo>
                  <a:cubicBezTo>
                    <a:pt x="393765" y="274343"/>
                    <a:pt x="282739" y="292409"/>
                    <a:pt x="163294" y="264959"/>
                  </a:cubicBezTo>
                  <a:cubicBezTo>
                    <a:pt x="110587" y="252857"/>
                    <a:pt x="60774" y="228302"/>
                    <a:pt x="0" y="205851"/>
                  </a:cubicBezTo>
                  <a:close/>
                </a:path>
              </a:pathLst>
            </a:custGeom>
            <a:grpFill/>
            <a:ln w="8767" cap="flat">
              <a:noFill/>
              <a:prstDash val="solid"/>
              <a:miter/>
            </a:ln>
          </p:spPr>
          <p:txBody>
            <a:bodyPr rtlCol="0" anchor="ctr"/>
            <a:lstStyle/>
            <a:p>
              <a:endParaRPr lang="ko-KR" altLang="en-US"/>
            </a:p>
          </p:txBody>
        </p:sp>
        <p:sp>
          <p:nvSpPr>
            <p:cNvPr id="55" name="자유형: 도형 54">
              <a:extLst>
                <a:ext uri="{FF2B5EF4-FFF2-40B4-BE49-F238E27FC236}">
                  <a16:creationId xmlns:a16="http://schemas.microsoft.com/office/drawing/2014/main" id="{E791AB44-EB21-480B-BAC5-15F2DE3926DF}"/>
                </a:ext>
              </a:extLst>
            </p:cNvPr>
            <p:cNvSpPr/>
            <p:nvPr/>
          </p:nvSpPr>
          <p:spPr>
            <a:xfrm>
              <a:off x="10311572" y="4350971"/>
              <a:ext cx="383847" cy="335395"/>
            </a:xfrm>
            <a:custGeom>
              <a:avLst/>
              <a:gdLst>
                <a:gd name="connsiteX0" fmla="*/ 383847 w 383847"/>
                <a:gd name="connsiteY0" fmla="*/ 0 h 335395"/>
                <a:gd name="connsiteX1" fmla="*/ 185124 w 383847"/>
                <a:gd name="connsiteY1" fmla="*/ 310890 h 335395"/>
                <a:gd name="connsiteX2" fmla="*/ 431 w 383847"/>
                <a:gd name="connsiteY2" fmla="*/ 234505 h 335395"/>
                <a:gd name="connsiteX3" fmla="*/ 81727 w 383847"/>
                <a:gd name="connsiteY3" fmla="*/ 128215 h 335395"/>
                <a:gd name="connsiteX4" fmla="*/ 169338 w 383847"/>
                <a:gd name="connsiteY4" fmla="*/ 141019 h 335395"/>
                <a:gd name="connsiteX5" fmla="*/ 368412 w 383847"/>
                <a:gd name="connsiteY5" fmla="*/ 24380 h 335395"/>
                <a:gd name="connsiteX6" fmla="*/ 383847 w 383847"/>
                <a:gd name="connsiteY6" fmla="*/ 0 h 335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3847" h="335395">
                  <a:moveTo>
                    <a:pt x="383847" y="0"/>
                  </a:moveTo>
                  <a:cubicBezTo>
                    <a:pt x="352977" y="126548"/>
                    <a:pt x="299657" y="239854"/>
                    <a:pt x="185124" y="310890"/>
                  </a:cubicBezTo>
                  <a:cubicBezTo>
                    <a:pt x="98039" y="364912"/>
                    <a:pt x="7535" y="325272"/>
                    <a:pt x="431" y="234505"/>
                  </a:cubicBezTo>
                  <a:cubicBezTo>
                    <a:pt x="-3866" y="178641"/>
                    <a:pt x="24022" y="139791"/>
                    <a:pt x="81727" y="128215"/>
                  </a:cubicBezTo>
                  <a:cubicBezTo>
                    <a:pt x="106897" y="123216"/>
                    <a:pt x="143905" y="137160"/>
                    <a:pt x="169338" y="141019"/>
                  </a:cubicBezTo>
                  <a:cubicBezTo>
                    <a:pt x="263526" y="155577"/>
                    <a:pt x="321231" y="104273"/>
                    <a:pt x="368412" y="24380"/>
                  </a:cubicBezTo>
                  <a:cubicBezTo>
                    <a:pt x="373236" y="16049"/>
                    <a:pt x="378673" y="8068"/>
                    <a:pt x="383847" y="0"/>
                  </a:cubicBezTo>
                  <a:close/>
                </a:path>
              </a:pathLst>
            </a:custGeom>
            <a:grpFill/>
            <a:ln w="8767" cap="flat">
              <a:noFill/>
              <a:prstDash val="solid"/>
              <a:miter/>
            </a:ln>
          </p:spPr>
          <p:txBody>
            <a:bodyPr rtlCol="0" anchor="ctr"/>
            <a:lstStyle/>
            <a:p>
              <a:endParaRPr lang="ko-KR" altLang="en-US"/>
            </a:p>
          </p:txBody>
        </p:sp>
        <p:sp>
          <p:nvSpPr>
            <p:cNvPr id="56" name="자유형: 도형 55">
              <a:extLst>
                <a:ext uri="{FF2B5EF4-FFF2-40B4-BE49-F238E27FC236}">
                  <a16:creationId xmlns:a16="http://schemas.microsoft.com/office/drawing/2014/main" id="{6E3A0BF3-41A1-4DD1-BA24-AED83C625CFC}"/>
                </a:ext>
              </a:extLst>
            </p:cNvPr>
            <p:cNvSpPr/>
            <p:nvPr/>
          </p:nvSpPr>
          <p:spPr>
            <a:xfrm>
              <a:off x="7977126" y="3176955"/>
              <a:ext cx="472007" cy="384406"/>
            </a:xfrm>
            <a:custGeom>
              <a:avLst/>
              <a:gdLst>
                <a:gd name="connsiteX0" fmla="*/ 317730 w 472007"/>
                <a:gd name="connsiteY0" fmla="*/ 126724 h 384406"/>
                <a:gd name="connsiteX1" fmla="*/ 468484 w 472007"/>
                <a:gd name="connsiteY1" fmla="*/ 311329 h 384406"/>
                <a:gd name="connsiteX2" fmla="*/ 461468 w 472007"/>
                <a:gd name="connsiteY2" fmla="*/ 378067 h 384406"/>
                <a:gd name="connsiteX3" fmla="*/ 390695 w 472007"/>
                <a:gd name="connsiteY3" fmla="*/ 373682 h 384406"/>
                <a:gd name="connsiteX4" fmla="*/ 295105 w 472007"/>
                <a:gd name="connsiteY4" fmla="*/ 286159 h 384406"/>
                <a:gd name="connsiteX5" fmla="*/ 0 w 472007"/>
                <a:gd name="connsiteY5" fmla="*/ 0 h 384406"/>
                <a:gd name="connsiteX6" fmla="*/ 317730 w 472007"/>
                <a:gd name="connsiteY6" fmla="*/ 126724 h 384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2007" h="384406">
                  <a:moveTo>
                    <a:pt x="317730" y="126724"/>
                  </a:moveTo>
                  <a:cubicBezTo>
                    <a:pt x="392186" y="165399"/>
                    <a:pt x="445332" y="228805"/>
                    <a:pt x="468484" y="311329"/>
                  </a:cubicBezTo>
                  <a:cubicBezTo>
                    <a:pt x="474447" y="332464"/>
                    <a:pt x="473307" y="371139"/>
                    <a:pt x="461468" y="378067"/>
                  </a:cubicBezTo>
                  <a:cubicBezTo>
                    <a:pt x="444016" y="388328"/>
                    <a:pt x="408673" y="385609"/>
                    <a:pt x="390695" y="373682"/>
                  </a:cubicBezTo>
                  <a:cubicBezTo>
                    <a:pt x="355002" y="350091"/>
                    <a:pt x="319835" y="320712"/>
                    <a:pt x="295105" y="286159"/>
                  </a:cubicBezTo>
                  <a:cubicBezTo>
                    <a:pt x="213984" y="172765"/>
                    <a:pt x="129092" y="64458"/>
                    <a:pt x="0" y="0"/>
                  </a:cubicBezTo>
                  <a:cubicBezTo>
                    <a:pt x="118393" y="17101"/>
                    <a:pt x="217579" y="74719"/>
                    <a:pt x="317730" y="126724"/>
                  </a:cubicBezTo>
                  <a:close/>
                </a:path>
              </a:pathLst>
            </a:custGeom>
            <a:grpFill/>
            <a:ln w="8767" cap="flat">
              <a:noFill/>
              <a:prstDash val="solid"/>
              <a:miter/>
            </a:ln>
          </p:spPr>
          <p:txBody>
            <a:bodyPr rtlCol="0" anchor="ctr"/>
            <a:lstStyle/>
            <a:p>
              <a:endParaRPr lang="ko-KR" altLang="en-US"/>
            </a:p>
          </p:txBody>
        </p:sp>
        <p:sp>
          <p:nvSpPr>
            <p:cNvPr id="57" name="자유형: 도형 56">
              <a:extLst>
                <a:ext uri="{FF2B5EF4-FFF2-40B4-BE49-F238E27FC236}">
                  <a16:creationId xmlns:a16="http://schemas.microsoft.com/office/drawing/2014/main" id="{219E4127-A185-4CA0-BBDD-AF623A8D9751}"/>
                </a:ext>
              </a:extLst>
            </p:cNvPr>
            <p:cNvSpPr/>
            <p:nvPr/>
          </p:nvSpPr>
          <p:spPr>
            <a:xfrm>
              <a:off x="10623315" y="3759182"/>
              <a:ext cx="249261" cy="266606"/>
            </a:xfrm>
            <a:custGeom>
              <a:avLst/>
              <a:gdLst>
                <a:gd name="connsiteX0" fmla="*/ 249255 w 249261"/>
                <a:gd name="connsiteY0" fmla="*/ 135758 h 266606"/>
                <a:gd name="connsiteX1" fmla="*/ 123495 w 249261"/>
                <a:gd name="connsiteY1" fmla="*/ 266604 h 266606"/>
                <a:gd name="connsiteX2" fmla="*/ 17 w 249261"/>
                <a:gd name="connsiteY2" fmla="*/ 133478 h 266606"/>
                <a:gd name="connsiteX3" fmla="*/ 123847 w 249261"/>
                <a:gd name="connsiteY3" fmla="*/ 2 h 266606"/>
                <a:gd name="connsiteX4" fmla="*/ 249255 w 249261"/>
                <a:gd name="connsiteY4" fmla="*/ 135758 h 2666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261" h="266606">
                  <a:moveTo>
                    <a:pt x="249255" y="135758"/>
                  </a:moveTo>
                  <a:cubicBezTo>
                    <a:pt x="248553" y="208109"/>
                    <a:pt x="192777" y="266166"/>
                    <a:pt x="123495" y="266604"/>
                  </a:cubicBezTo>
                  <a:cubicBezTo>
                    <a:pt x="56319" y="267043"/>
                    <a:pt x="-1123" y="205040"/>
                    <a:pt x="17" y="133478"/>
                  </a:cubicBezTo>
                  <a:cubicBezTo>
                    <a:pt x="1245" y="60426"/>
                    <a:pt x="57635" y="-349"/>
                    <a:pt x="123847" y="2"/>
                  </a:cubicBezTo>
                  <a:cubicBezTo>
                    <a:pt x="194706" y="352"/>
                    <a:pt x="249957" y="60163"/>
                    <a:pt x="249255" y="135758"/>
                  </a:cubicBezTo>
                  <a:close/>
                </a:path>
              </a:pathLst>
            </a:custGeom>
            <a:grpFill/>
            <a:ln w="8767" cap="flat">
              <a:noFill/>
              <a:prstDash val="solid"/>
              <a:miter/>
            </a:ln>
          </p:spPr>
          <p:txBody>
            <a:bodyPr rtlCol="0" anchor="ctr"/>
            <a:lstStyle/>
            <a:p>
              <a:endParaRPr lang="ko-KR" altLang="en-US"/>
            </a:p>
          </p:txBody>
        </p:sp>
        <p:sp>
          <p:nvSpPr>
            <p:cNvPr id="58" name="자유형: 도형 57">
              <a:extLst>
                <a:ext uri="{FF2B5EF4-FFF2-40B4-BE49-F238E27FC236}">
                  <a16:creationId xmlns:a16="http://schemas.microsoft.com/office/drawing/2014/main" id="{1580015F-4FA9-45C0-AAD5-FE203DD18CCA}"/>
                </a:ext>
              </a:extLst>
            </p:cNvPr>
            <p:cNvSpPr/>
            <p:nvPr/>
          </p:nvSpPr>
          <p:spPr>
            <a:xfrm>
              <a:off x="4630993" y="1028259"/>
              <a:ext cx="247501" cy="265201"/>
            </a:xfrm>
            <a:custGeom>
              <a:avLst/>
              <a:gdLst>
                <a:gd name="connsiteX0" fmla="*/ 247493 w 247501"/>
                <a:gd name="connsiteY0" fmla="*/ 130760 h 265201"/>
                <a:gd name="connsiteX1" fmla="*/ 123136 w 247501"/>
                <a:gd name="connsiteY1" fmla="*/ 265201 h 265201"/>
                <a:gd name="connsiteX2" fmla="*/ 8 w 247501"/>
                <a:gd name="connsiteY2" fmla="*/ 133127 h 265201"/>
                <a:gd name="connsiteX3" fmla="*/ 122698 w 247501"/>
                <a:gd name="connsiteY3" fmla="*/ 2 h 265201"/>
                <a:gd name="connsiteX4" fmla="*/ 247493 w 247501"/>
                <a:gd name="connsiteY4" fmla="*/ 130760 h 265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501" h="265201">
                  <a:moveTo>
                    <a:pt x="247493" y="130760"/>
                  </a:moveTo>
                  <a:cubicBezTo>
                    <a:pt x="248282" y="208373"/>
                    <a:pt x="195487" y="265464"/>
                    <a:pt x="123136" y="265201"/>
                  </a:cubicBezTo>
                  <a:cubicBezTo>
                    <a:pt x="53855" y="264938"/>
                    <a:pt x="798" y="208109"/>
                    <a:pt x="8" y="133127"/>
                  </a:cubicBezTo>
                  <a:cubicBezTo>
                    <a:pt x="-781" y="60689"/>
                    <a:pt x="54820" y="352"/>
                    <a:pt x="122698" y="2"/>
                  </a:cubicBezTo>
                  <a:cubicBezTo>
                    <a:pt x="191892" y="-349"/>
                    <a:pt x="246791" y="57093"/>
                    <a:pt x="247493" y="130760"/>
                  </a:cubicBezTo>
                  <a:close/>
                </a:path>
              </a:pathLst>
            </a:custGeom>
            <a:grpFill/>
            <a:ln w="8767" cap="flat">
              <a:noFill/>
              <a:prstDash val="solid"/>
              <a:miter/>
            </a:ln>
          </p:spPr>
          <p:txBody>
            <a:bodyPr rtlCol="0" anchor="ctr"/>
            <a:lstStyle/>
            <a:p>
              <a:endParaRPr lang="ko-KR" altLang="en-US"/>
            </a:p>
          </p:txBody>
        </p:sp>
        <p:sp>
          <p:nvSpPr>
            <p:cNvPr id="59" name="자유형: 도형 58">
              <a:extLst>
                <a:ext uri="{FF2B5EF4-FFF2-40B4-BE49-F238E27FC236}">
                  <a16:creationId xmlns:a16="http://schemas.microsoft.com/office/drawing/2014/main" id="{97CC94E6-435C-4F63-AE00-A6547632A2EB}"/>
                </a:ext>
              </a:extLst>
            </p:cNvPr>
            <p:cNvSpPr/>
            <p:nvPr/>
          </p:nvSpPr>
          <p:spPr>
            <a:xfrm>
              <a:off x="4877345" y="800390"/>
              <a:ext cx="247931" cy="264098"/>
            </a:xfrm>
            <a:custGeom>
              <a:avLst/>
              <a:gdLst>
                <a:gd name="connsiteX0" fmla="*/ 247923 w 247931"/>
                <a:gd name="connsiteY0" fmla="*/ 134824 h 264098"/>
                <a:gd name="connsiteX1" fmla="*/ 122690 w 247931"/>
                <a:gd name="connsiteY1" fmla="*/ 264091 h 264098"/>
                <a:gd name="connsiteX2" fmla="*/ 0 w 247931"/>
                <a:gd name="connsiteY2" fmla="*/ 131491 h 264098"/>
                <a:gd name="connsiteX3" fmla="*/ 128478 w 247931"/>
                <a:gd name="connsiteY3" fmla="*/ 31 h 264098"/>
                <a:gd name="connsiteX4" fmla="*/ 247923 w 247931"/>
                <a:gd name="connsiteY4" fmla="*/ 134824 h 264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931" h="264098">
                  <a:moveTo>
                    <a:pt x="247923" y="134824"/>
                  </a:moveTo>
                  <a:cubicBezTo>
                    <a:pt x="247133" y="208490"/>
                    <a:pt x="192498" y="264880"/>
                    <a:pt x="122690" y="264091"/>
                  </a:cubicBezTo>
                  <a:cubicBezTo>
                    <a:pt x="53321" y="263301"/>
                    <a:pt x="-88" y="205596"/>
                    <a:pt x="0" y="131491"/>
                  </a:cubicBezTo>
                  <a:cubicBezTo>
                    <a:pt x="88" y="56684"/>
                    <a:pt x="57004" y="-1547"/>
                    <a:pt x="128478" y="31"/>
                  </a:cubicBezTo>
                  <a:cubicBezTo>
                    <a:pt x="198023" y="1522"/>
                    <a:pt x="248712" y="58789"/>
                    <a:pt x="247923" y="134824"/>
                  </a:cubicBezTo>
                  <a:close/>
                </a:path>
              </a:pathLst>
            </a:custGeom>
            <a:grpFill/>
            <a:ln w="8767" cap="flat">
              <a:noFill/>
              <a:prstDash val="solid"/>
              <a:miter/>
            </a:ln>
          </p:spPr>
          <p:txBody>
            <a:bodyPr rtlCol="0" anchor="ctr"/>
            <a:lstStyle/>
            <a:p>
              <a:endParaRPr lang="ko-KR" altLang="en-US"/>
            </a:p>
          </p:txBody>
        </p:sp>
        <p:sp>
          <p:nvSpPr>
            <p:cNvPr id="60" name="자유형: 도형 59">
              <a:extLst>
                <a:ext uri="{FF2B5EF4-FFF2-40B4-BE49-F238E27FC236}">
                  <a16:creationId xmlns:a16="http://schemas.microsoft.com/office/drawing/2014/main" id="{7B1F3AF5-D130-4B49-8004-DA165339D87E}"/>
                </a:ext>
              </a:extLst>
            </p:cNvPr>
            <p:cNvSpPr/>
            <p:nvPr/>
          </p:nvSpPr>
          <p:spPr>
            <a:xfrm>
              <a:off x="9700380" y="5291144"/>
              <a:ext cx="201295" cy="216252"/>
            </a:xfrm>
            <a:custGeom>
              <a:avLst/>
              <a:gdLst>
                <a:gd name="connsiteX0" fmla="*/ 15 w 201295"/>
                <a:gd name="connsiteY0" fmla="*/ 108083 h 216252"/>
                <a:gd name="connsiteX1" fmla="*/ 102272 w 201295"/>
                <a:gd name="connsiteY1" fmla="*/ 39 h 216252"/>
                <a:gd name="connsiteX2" fmla="*/ 201282 w 201295"/>
                <a:gd name="connsiteY2" fmla="*/ 112205 h 216252"/>
                <a:gd name="connsiteX3" fmla="*/ 98325 w 201295"/>
                <a:gd name="connsiteY3" fmla="*/ 216215 h 216252"/>
                <a:gd name="connsiteX4" fmla="*/ 15 w 201295"/>
                <a:gd name="connsiteY4" fmla="*/ 108083 h 216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295" h="216252">
                  <a:moveTo>
                    <a:pt x="15" y="108083"/>
                  </a:moveTo>
                  <a:cubicBezTo>
                    <a:pt x="1068" y="44677"/>
                    <a:pt x="44829" y="-1540"/>
                    <a:pt x="102272" y="39"/>
                  </a:cubicBezTo>
                  <a:cubicBezTo>
                    <a:pt x="159714" y="1530"/>
                    <a:pt x="202160" y="49764"/>
                    <a:pt x="201282" y="112205"/>
                  </a:cubicBezTo>
                  <a:cubicBezTo>
                    <a:pt x="200493" y="168858"/>
                    <a:pt x="152084" y="217794"/>
                    <a:pt x="98325" y="216215"/>
                  </a:cubicBezTo>
                  <a:cubicBezTo>
                    <a:pt x="43513" y="214549"/>
                    <a:pt x="-949" y="165613"/>
                    <a:pt x="15" y="108083"/>
                  </a:cubicBezTo>
                  <a:close/>
                </a:path>
              </a:pathLst>
            </a:custGeom>
            <a:grpFill/>
            <a:ln w="8767" cap="flat">
              <a:noFill/>
              <a:prstDash val="solid"/>
              <a:miter/>
            </a:ln>
          </p:spPr>
          <p:txBody>
            <a:bodyPr rtlCol="0" anchor="ctr"/>
            <a:lstStyle/>
            <a:p>
              <a:endParaRPr lang="ko-KR" altLang="en-US"/>
            </a:p>
          </p:txBody>
        </p:sp>
        <p:sp>
          <p:nvSpPr>
            <p:cNvPr id="61" name="자유형: 도형 60">
              <a:extLst>
                <a:ext uri="{FF2B5EF4-FFF2-40B4-BE49-F238E27FC236}">
                  <a16:creationId xmlns:a16="http://schemas.microsoft.com/office/drawing/2014/main" id="{6D977CFB-9AA8-4BDD-84BC-85535E2DCF33}"/>
                </a:ext>
              </a:extLst>
            </p:cNvPr>
            <p:cNvSpPr/>
            <p:nvPr/>
          </p:nvSpPr>
          <p:spPr>
            <a:xfrm>
              <a:off x="5220844" y="3403211"/>
              <a:ext cx="125862" cy="132794"/>
            </a:xfrm>
            <a:custGeom>
              <a:avLst/>
              <a:gdLst>
                <a:gd name="connsiteX0" fmla="*/ 125862 w 125862"/>
                <a:gd name="connsiteY0" fmla="*/ 66042 h 132794"/>
                <a:gd name="connsiteX1" fmla="*/ 64386 w 125862"/>
                <a:gd name="connsiteY1" fmla="*/ 132780 h 132794"/>
                <a:gd name="connsiteX2" fmla="*/ 15 w 125862"/>
                <a:gd name="connsiteY2" fmla="*/ 64375 h 132794"/>
                <a:gd name="connsiteX3" fmla="*/ 63772 w 125862"/>
                <a:gd name="connsiteY3" fmla="*/ 5 h 132794"/>
                <a:gd name="connsiteX4" fmla="*/ 125862 w 125862"/>
                <a:gd name="connsiteY4" fmla="*/ 66042 h 132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62" h="132794">
                  <a:moveTo>
                    <a:pt x="125862" y="66042"/>
                  </a:moveTo>
                  <a:cubicBezTo>
                    <a:pt x="125950" y="101998"/>
                    <a:pt x="98325" y="132078"/>
                    <a:pt x="64386" y="132780"/>
                  </a:cubicBezTo>
                  <a:cubicBezTo>
                    <a:pt x="28868" y="133569"/>
                    <a:pt x="-774" y="101998"/>
                    <a:pt x="15" y="64375"/>
                  </a:cubicBezTo>
                  <a:cubicBezTo>
                    <a:pt x="804" y="28770"/>
                    <a:pt x="29745" y="-434"/>
                    <a:pt x="63772" y="5"/>
                  </a:cubicBezTo>
                  <a:cubicBezTo>
                    <a:pt x="98062" y="531"/>
                    <a:pt x="125774" y="29910"/>
                    <a:pt x="125862" y="66042"/>
                  </a:cubicBezTo>
                  <a:close/>
                </a:path>
              </a:pathLst>
            </a:custGeom>
            <a:grpFill/>
            <a:ln w="8767" cap="flat">
              <a:noFill/>
              <a:prstDash val="solid"/>
              <a:miter/>
            </a:ln>
          </p:spPr>
          <p:txBody>
            <a:bodyPr rtlCol="0" anchor="ctr"/>
            <a:lstStyle/>
            <a:p>
              <a:endParaRPr lang="ko-KR" altLang="en-US"/>
            </a:p>
          </p:txBody>
        </p:sp>
        <p:sp>
          <p:nvSpPr>
            <p:cNvPr id="62" name="자유형: 도형 61">
              <a:extLst>
                <a:ext uri="{FF2B5EF4-FFF2-40B4-BE49-F238E27FC236}">
                  <a16:creationId xmlns:a16="http://schemas.microsoft.com/office/drawing/2014/main" id="{1765785D-4136-4EC7-A26E-A3897600400C}"/>
                </a:ext>
              </a:extLst>
            </p:cNvPr>
            <p:cNvSpPr/>
            <p:nvPr/>
          </p:nvSpPr>
          <p:spPr>
            <a:xfrm>
              <a:off x="5891838" y="3808110"/>
              <a:ext cx="124304" cy="132793"/>
            </a:xfrm>
            <a:custGeom>
              <a:avLst/>
              <a:gdLst>
                <a:gd name="connsiteX0" fmla="*/ 61126 w 124304"/>
                <a:gd name="connsiteY0" fmla="*/ 132783 h 132793"/>
                <a:gd name="connsiteX1" fmla="*/ 0 w 124304"/>
                <a:gd name="connsiteY1" fmla="*/ 66835 h 132793"/>
                <a:gd name="connsiteX2" fmla="*/ 64985 w 124304"/>
                <a:gd name="connsiteY2" fmla="*/ 96 h 132793"/>
                <a:gd name="connsiteX3" fmla="*/ 124269 w 124304"/>
                <a:gd name="connsiteY3" fmla="*/ 68588 h 132793"/>
                <a:gd name="connsiteX4" fmla="*/ 61126 w 124304"/>
                <a:gd name="connsiteY4" fmla="*/ 132783 h 132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304" h="132793">
                  <a:moveTo>
                    <a:pt x="61126" y="132783"/>
                  </a:moveTo>
                  <a:cubicBezTo>
                    <a:pt x="26397" y="132170"/>
                    <a:pt x="-87" y="103580"/>
                    <a:pt x="0" y="66835"/>
                  </a:cubicBezTo>
                  <a:cubicBezTo>
                    <a:pt x="88" y="28072"/>
                    <a:pt x="29292" y="-1921"/>
                    <a:pt x="64985" y="96"/>
                  </a:cubicBezTo>
                  <a:cubicBezTo>
                    <a:pt x="98924" y="2025"/>
                    <a:pt x="125409" y="32544"/>
                    <a:pt x="124269" y="68588"/>
                  </a:cubicBezTo>
                  <a:cubicBezTo>
                    <a:pt x="123129" y="105422"/>
                    <a:pt x="95591" y="133397"/>
                    <a:pt x="61126" y="132783"/>
                  </a:cubicBezTo>
                  <a:close/>
                </a:path>
              </a:pathLst>
            </a:custGeom>
            <a:grpFill/>
            <a:ln w="8767" cap="flat">
              <a:noFill/>
              <a:prstDash val="solid"/>
              <a:miter/>
            </a:ln>
          </p:spPr>
          <p:txBody>
            <a:bodyPr rtlCol="0" anchor="ctr"/>
            <a:lstStyle/>
            <a:p>
              <a:endParaRPr lang="ko-KR" altLang="en-US"/>
            </a:p>
          </p:txBody>
        </p:sp>
        <p:sp>
          <p:nvSpPr>
            <p:cNvPr id="63" name="자유형: 도형 62">
              <a:extLst>
                <a:ext uri="{FF2B5EF4-FFF2-40B4-BE49-F238E27FC236}">
                  <a16:creationId xmlns:a16="http://schemas.microsoft.com/office/drawing/2014/main" id="{6F469AC5-8605-4BD2-86A6-5D42A2B3E752}"/>
                </a:ext>
              </a:extLst>
            </p:cNvPr>
            <p:cNvSpPr/>
            <p:nvPr/>
          </p:nvSpPr>
          <p:spPr>
            <a:xfrm>
              <a:off x="3749922" y="424537"/>
              <a:ext cx="125416" cy="132144"/>
            </a:xfrm>
            <a:custGeom>
              <a:avLst/>
              <a:gdLst>
                <a:gd name="connsiteX0" fmla="*/ 63 w 125416"/>
                <a:gd name="connsiteY0" fmla="*/ 64994 h 132144"/>
                <a:gd name="connsiteX1" fmla="*/ 63118 w 125416"/>
                <a:gd name="connsiteY1" fmla="*/ 10 h 132144"/>
                <a:gd name="connsiteX2" fmla="*/ 125296 w 125416"/>
                <a:gd name="connsiteY2" fmla="*/ 71133 h 132144"/>
                <a:gd name="connsiteX3" fmla="*/ 59172 w 125416"/>
                <a:gd name="connsiteY3" fmla="*/ 132083 h 132144"/>
                <a:gd name="connsiteX4" fmla="*/ 63 w 125416"/>
                <a:gd name="connsiteY4" fmla="*/ 64994 h 132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416" h="132144">
                  <a:moveTo>
                    <a:pt x="63" y="64994"/>
                  </a:moveTo>
                  <a:cubicBezTo>
                    <a:pt x="1466" y="28336"/>
                    <a:pt x="29530" y="-604"/>
                    <a:pt x="63118" y="10"/>
                  </a:cubicBezTo>
                  <a:cubicBezTo>
                    <a:pt x="97233" y="623"/>
                    <a:pt x="127576" y="35352"/>
                    <a:pt x="125296" y="71133"/>
                  </a:cubicBezTo>
                  <a:cubicBezTo>
                    <a:pt x="123016" y="107791"/>
                    <a:pt x="94953" y="133574"/>
                    <a:pt x="59172" y="132083"/>
                  </a:cubicBezTo>
                  <a:cubicBezTo>
                    <a:pt x="23654" y="130680"/>
                    <a:pt x="-1428" y="102266"/>
                    <a:pt x="63" y="64994"/>
                  </a:cubicBezTo>
                  <a:close/>
                </a:path>
              </a:pathLst>
            </a:custGeom>
            <a:grpFill/>
            <a:ln w="8767" cap="flat">
              <a:noFill/>
              <a:prstDash val="solid"/>
              <a:miter/>
            </a:ln>
          </p:spPr>
          <p:txBody>
            <a:bodyPr rtlCol="0" anchor="ctr"/>
            <a:lstStyle/>
            <a:p>
              <a:endParaRPr lang="ko-KR" altLang="en-US"/>
            </a:p>
          </p:txBody>
        </p:sp>
        <p:sp>
          <p:nvSpPr>
            <p:cNvPr id="64" name="자유형: 도형 63">
              <a:extLst>
                <a:ext uri="{FF2B5EF4-FFF2-40B4-BE49-F238E27FC236}">
                  <a16:creationId xmlns:a16="http://schemas.microsoft.com/office/drawing/2014/main" id="{A7F4DCA4-6FE3-4D95-9675-F8C5281F3D6F}"/>
                </a:ext>
              </a:extLst>
            </p:cNvPr>
            <p:cNvSpPr/>
            <p:nvPr/>
          </p:nvSpPr>
          <p:spPr>
            <a:xfrm>
              <a:off x="5133248" y="1060534"/>
              <a:ext cx="124619" cy="132810"/>
            </a:xfrm>
            <a:custGeom>
              <a:avLst/>
              <a:gdLst>
                <a:gd name="connsiteX0" fmla="*/ 124620 w 124619"/>
                <a:gd name="connsiteY0" fmla="*/ 64458 h 132810"/>
                <a:gd name="connsiteX1" fmla="*/ 64634 w 124619"/>
                <a:gd name="connsiteY1" fmla="*/ 132775 h 132810"/>
                <a:gd name="connsiteX2" fmla="*/ 0 w 124619"/>
                <a:gd name="connsiteY2" fmla="*/ 64809 h 132810"/>
                <a:gd name="connsiteX3" fmla="*/ 62178 w 124619"/>
                <a:gd name="connsiteY3" fmla="*/ 0 h 132810"/>
                <a:gd name="connsiteX4" fmla="*/ 124620 w 124619"/>
                <a:gd name="connsiteY4" fmla="*/ 64458 h 1328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619" h="132810">
                  <a:moveTo>
                    <a:pt x="124620" y="64458"/>
                  </a:moveTo>
                  <a:cubicBezTo>
                    <a:pt x="124532" y="101028"/>
                    <a:pt x="97696" y="131723"/>
                    <a:pt x="64634" y="132775"/>
                  </a:cubicBezTo>
                  <a:cubicBezTo>
                    <a:pt x="29642" y="134003"/>
                    <a:pt x="-87" y="102782"/>
                    <a:pt x="0" y="64809"/>
                  </a:cubicBezTo>
                  <a:cubicBezTo>
                    <a:pt x="88" y="28414"/>
                    <a:pt x="27187" y="88"/>
                    <a:pt x="62178" y="0"/>
                  </a:cubicBezTo>
                  <a:cubicBezTo>
                    <a:pt x="97433" y="0"/>
                    <a:pt x="124707" y="28151"/>
                    <a:pt x="124620" y="64458"/>
                  </a:cubicBezTo>
                  <a:close/>
                </a:path>
              </a:pathLst>
            </a:custGeom>
            <a:grpFill/>
            <a:ln w="8767" cap="flat">
              <a:noFill/>
              <a:prstDash val="solid"/>
              <a:miter/>
            </a:ln>
          </p:spPr>
          <p:txBody>
            <a:bodyPr rtlCol="0" anchor="ctr"/>
            <a:lstStyle/>
            <a:p>
              <a:endParaRPr lang="ko-KR" altLang="en-US"/>
            </a:p>
          </p:txBody>
        </p:sp>
        <p:sp>
          <p:nvSpPr>
            <p:cNvPr id="65" name="자유형: 도형 64">
              <a:extLst>
                <a:ext uri="{FF2B5EF4-FFF2-40B4-BE49-F238E27FC236}">
                  <a16:creationId xmlns:a16="http://schemas.microsoft.com/office/drawing/2014/main" id="{336D702A-200B-49AD-ACEC-21629A8B3DCC}"/>
                </a:ext>
              </a:extLst>
            </p:cNvPr>
            <p:cNvSpPr/>
            <p:nvPr/>
          </p:nvSpPr>
          <p:spPr>
            <a:xfrm>
              <a:off x="5362662" y="971825"/>
              <a:ext cx="125454" cy="133102"/>
            </a:xfrm>
            <a:custGeom>
              <a:avLst/>
              <a:gdLst>
                <a:gd name="connsiteX0" fmla="*/ 125414 w 125454"/>
                <a:gd name="connsiteY0" fmla="*/ 68801 h 133102"/>
                <a:gd name="connsiteX1" fmla="*/ 60780 w 125454"/>
                <a:gd name="connsiteY1" fmla="*/ 133084 h 133102"/>
                <a:gd name="connsiteX2" fmla="*/ 5 w 125454"/>
                <a:gd name="connsiteY2" fmla="*/ 65907 h 133102"/>
                <a:gd name="connsiteX3" fmla="*/ 65954 w 125454"/>
                <a:gd name="connsiteY3" fmla="*/ 134 h 133102"/>
                <a:gd name="connsiteX4" fmla="*/ 125414 w 125454"/>
                <a:gd name="connsiteY4" fmla="*/ 68801 h 1331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454" h="133102">
                  <a:moveTo>
                    <a:pt x="125414" y="68801"/>
                  </a:moveTo>
                  <a:cubicBezTo>
                    <a:pt x="124273" y="103004"/>
                    <a:pt x="93141" y="133961"/>
                    <a:pt x="60780" y="133084"/>
                  </a:cubicBezTo>
                  <a:cubicBezTo>
                    <a:pt x="26929" y="132207"/>
                    <a:pt x="-433" y="101951"/>
                    <a:pt x="5" y="65907"/>
                  </a:cubicBezTo>
                  <a:cubicBezTo>
                    <a:pt x="444" y="27145"/>
                    <a:pt x="29910" y="-2234"/>
                    <a:pt x="65954" y="134"/>
                  </a:cubicBezTo>
                  <a:cubicBezTo>
                    <a:pt x="99894" y="2326"/>
                    <a:pt x="126641" y="33196"/>
                    <a:pt x="125414" y="68801"/>
                  </a:cubicBezTo>
                  <a:close/>
                </a:path>
              </a:pathLst>
            </a:custGeom>
            <a:grpFill/>
            <a:ln w="8767" cap="flat">
              <a:noFill/>
              <a:prstDash val="solid"/>
              <a:miter/>
            </a:ln>
          </p:spPr>
          <p:txBody>
            <a:bodyPr rtlCol="0" anchor="ctr"/>
            <a:lstStyle/>
            <a:p>
              <a:endParaRPr lang="ko-KR" altLang="en-US"/>
            </a:p>
          </p:txBody>
        </p:sp>
        <p:sp>
          <p:nvSpPr>
            <p:cNvPr id="66" name="자유형: 도형 65">
              <a:extLst>
                <a:ext uri="{FF2B5EF4-FFF2-40B4-BE49-F238E27FC236}">
                  <a16:creationId xmlns:a16="http://schemas.microsoft.com/office/drawing/2014/main" id="{2F1E3870-E207-49C1-95B6-7C5D376898BF}"/>
                </a:ext>
              </a:extLst>
            </p:cNvPr>
            <p:cNvSpPr/>
            <p:nvPr/>
          </p:nvSpPr>
          <p:spPr>
            <a:xfrm>
              <a:off x="4234868" y="1394662"/>
              <a:ext cx="124065" cy="132972"/>
            </a:xfrm>
            <a:custGeom>
              <a:avLst/>
              <a:gdLst>
                <a:gd name="connsiteX0" fmla="*/ 60687 w 124065"/>
                <a:gd name="connsiteY0" fmla="*/ 132952 h 132972"/>
                <a:gd name="connsiteX1" fmla="*/ 0 w 124065"/>
                <a:gd name="connsiteY1" fmla="*/ 66302 h 132972"/>
                <a:gd name="connsiteX2" fmla="*/ 65335 w 124065"/>
                <a:gd name="connsiteY2" fmla="*/ 90 h 132972"/>
                <a:gd name="connsiteX3" fmla="*/ 124005 w 124065"/>
                <a:gd name="connsiteY3" fmla="*/ 68757 h 132972"/>
                <a:gd name="connsiteX4" fmla="*/ 60687 w 124065"/>
                <a:gd name="connsiteY4" fmla="*/ 132952 h 132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065" h="132972">
                  <a:moveTo>
                    <a:pt x="60687" y="132952"/>
                  </a:moveTo>
                  <a:cubicBezTo>
                    <a:pt x="26573" y="132163"/>
                    <a:pt x="0" y="102872"/>
                    <a:pt x="0" y="66302"/>
                  </a:cubicBezTo>
                  <a:cubicBezTo>
                    <a:pt x="0" y="27627"/>
                    <a:pt x="29028" y="-1840"/>
                    <a:pt x="65335" y="90"/>
                  </a:cubicBezTo>
                  <a:cubicBezTo>
                    <a:pt x="99011" y="1844"/>
                    <a:pt x="125496" y="32801"/>
                    <a:pt x="124005" y="68757"/>
                  </a:cubicBezTo>
                  <a:cubicBezTo>
                    <a:pt x="122602" y="105240"/>
                    <a:pt x="94451" y="133829"/>
                    <a:pt x="60687" y="132952"/>
                  </a:cubicBezTo>
                  <a:close/>
                </a:path>
              </a:pathLst>
            </a:custGeom>
            <a:grpFill/>
            <a:ln w="8767" cap="flat">
              <a:noFill/>
              <a:prstDash val="solid"/>
              <a:miter/>
            </a:ln>
          </p:spPr>
          <p:txBody>
            <a:bodyPr rtlCol="0" anchor="ctr"/>
            <a:lstStyle/>
            <a:p>
              <a:endParaRPr lang="ko-KR" altLang="en-US"/>
            </a:p>
          </p:txBody>
        </p:sp>
        <p:sp>
          <p:nvSpPr>
            <p:cNvPr id="67" name="자유형: 도형 66">
              <a:extLst>
                <a:ext uri="{FF2B5EF4-FFF2-40B4-BE49-F238E27FC236}">
                  <a16:creationId xmlns:a16="http://schemas.microsoft.com/office/drawing/2014/main" id="{71D5E683-0134-4E76-BF73-92193BD96779}"/>
                </a:ext>
              </a:extLst>
            </p:cNvPr>
            <p:cNvSpPr/>
            <p:nvPr/>
          </p:nvSpPr>
          <p:spPr>
            <a:xfrm>
              <a:off x="11410441" y="4685101"/>
              <a:ext cx="105063" cy="106495"/>
            </a:xfrm>
            <a:custGeom>
              <a:avLst/>
              <a:gdLst>
                <a:gd name="connsiteX0" fmla="*/ 55846 w 105063"/>
                <a:gd name="connsiteY0" fmla="*/ 0 h 106495"/>
                <a:gd name="connsiteX1" fmla="*/ 105044 w 105063"/>
                <a:gd name="connsiteY1" fmla="*/ 55864 h 106495"/>
                <a:gd name="connsiteX2" fmla="*/ 46638 w 105063"/>
                <a:gd name="connsiteY2" fmla="*/ 106027 h 106495"/>
                <a:gd name="connsiteX3" fmla="*/ 158 w 105063"/>
                <a:gd name="connsiteY3" fmla="*/ 48760 h 106495"/>
                <a:gd name="connsiteX4" fmla="*/ 55846 w 105063"/>
                <a:gd name="connsiteY4" fmla="*/ 0 h 106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063" h="106495">
                  <a:moveTo>
                    <a:pt x="55846" y="0"/>
                  </a:moveTo>
                  <a:cubicBezTo>
                    <a:pt x="86540" y="6139"/>
                    <a:pt x="105747" y="22890"/>
                    <a:pt x="105044" y="55864"/>
                  </a:cubicBezTo>
                  <a:cubicBezTo>
                    <a:pt x="104431" y="86558"/>
                    <a:pt x="76981" y="110149"/>
                    <a:pt x="46638" y="106027"/>
                  </a:cubicBezTo>
                  <a:cubicBezTo>
                    <a:pt x="14014" y="101555"/>
                    <a:pt x="-1771" y="80420"/>
                    <a:pt x="158" y="48760"/>
                  </a:cubicBezTo>
                  <a:cubicBezTo>
                    <a:pt x="2262" y="15786"/>
                    <a:pt x="24187" y="1579"/>
                    <a:pt x="55846" y="0"/>
                  </a:cubicBezTo>
                  <a:close/>
                </a:path>
              </a:pathLst>
            </a:custGeom>
            <a:grpFill/>
            <a:ln w="8767" cap="flat">
              <a:noFill/>
              <a:prstDash val="solid"/>
              <a:miter/>
            </a:ln>
          </p:spPr>
          <p:txBody>
            <a:bodyPr rtlCol="0" anchor="ctr"/>
            <a:lstStyle/>
            <a:p>
              <a:endParaRPr lang="ko-KR" altLang="en-US"/>
            </a:p>
          </p:txBody>
        </p:sp>
        <p:sp>
          <p:nvSpPr>
            <p:cNvPr id="68" name="자유형: 도형 67">
              <a:extLst>
                <a:ext uri="{FF2B5EF4-FFF2-40B4-BE49-F238E27FC236}">
                  <a16:creationId xmlns:a16="http://schemas.microsoft.com/office/drawing/2014/main" id="{3E7DFA99-1891-48F1-B376-9FF3D7ECCF2D}"/>
                </a:ext>
              </a:extLst>
            </p:cNvPr>
            <p:cNvSpPr/>
            <p:nvPr/>
          </p:nvSpPr>
          <p:spPr>
            <a:xfrm>
              <a:off x="9591240" y="5039642"/>
              <a:ext cx="102666" cy="109651"/>
            </a:xfrm>
            <a:custGeom>
              <a:avLst/>
              <a:gdLst>
                <a:gd name="connsiteX0" fmla="*/ 102666 w 102666"/>
                <a:gd name="connsiteY0" fmla="*/ 54922 h 109651"/>
                <a:gd name="connsiteX1" fmla="*/ 51977 w 102666"/>
                <a:gd name="connsiteY1" fmla="*/ 109645 h 109651"/>
                <a:gd name="connsiteX2" fmla="*/ 147 w 102666"/>
                <a:gd name="connsiteY2" fmla="*/ 57290 h 109651"/>
                <a:gd name="connsiteX3" fmla="*/ 52240 w 102666"/>
                <a:gd name="connsiteY3" fmla="*/ 198 h 109651"/>
                <a:gd name="connsiteX4" fmla="*/ 102666 w 102666"/>
                <a:gd name="connsiteY4" fmla="*/ 54922 h 109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666" h="109651">
                  <a:moveTo>
                    <a:pt x="102666" y="54922"/>
                  </a:moveTo>
                  <a:cubicBezTo>
                    <a:pt x="98983" y="86230"/>
                    <a:pt x="85302" y="109207"/>
                    <a:pt x="51977" y="109645"/>
                  </a:cubicBezTo>
                  <a:cubicBezTo>
                    <a:pt x="18914" y="110084"/>
                    <a:pt x="2515" y="88422"/>
                    <a:pt x="147" y="57290"/>
                  </a:cubicBezTo>
                  <a:cubicBezTo>
                    <a:pt x="-2220" y="26595"/>
                    <a:pt x="24439" y="-2696"/>
                    <a:pt x="52240" y="198"/>
                  </a:cubicBezTo>
                  <a:cubicBezTo>
                    <a:pt x="84250" y="3531"/>
                    <a:pt x="99334" y="24666"/>
                    <a:pt x="102666" y="54922"/>
                  </a:cubicBezTo>
                  <a:close/>
                </a:path>
              </a:pathLst>
            </a:custGeom>
            <a:grpFill/>
            <a:ln w="8767" cap="flat">
              <a:noFill/>
              <a:prstDash val="solid"/>
              <a:miter/>
            </a:ln>
          </p:spPr>
          <p:txBody>
            <a:bodyPr rtlCol="0" anchor="ctr"/>
            <a:lstStyle/>
            <a:p>
              <a:endParaRPr lang="ko-KR" altLang="en-US"/>
            </a:p>
          </p:txBody>
        </p:sp>
        <p:sp>
          <p:nvSpPr>
            <p:cNvPr id="69" name="자유형: 도형 68">
              <a:extLst>
                <a:ext uri="{FF2B5EF4-FFF2-40B4-BE49-F238E27FC236}">
                  <a16:creationId xmlns:a16="http://schemas.microsoft.com/office/drawing/2014/main" id="{1CA3D7D0-C3ED-439B-8728-92010BE2CAC2}"/>
                </a:ext>
              </a:extLst>
            </p:cNvPr>
            <p:cNvSpPr/>
            <p:nvPr/>
          </p:nvSpPr>
          <p:spPr>
            <a:xfrm>
              <a:off x="10226124" y="4695998"/>
              <a:ext cx="102629" cy="109626"/>
            </a:xfrm>
            <a:custGeom>
              <a:avLst/>
              <a:gdLst>
                <a:gd name="connsiteX0" fmla="*/ 102629 w 102629"/>
                <a:gd name="connsiteY0" fmla="*/ 58122 h 109626"/>
                <a:gd name="connsiteX1" fmla="*/ 49046 w 102629"/>
                <a:gd name="connsiteY1" fmla="*/ 109601 h 109626"/>
                <a:gd name="connsiteX2" fmla="*/ 22 w 102629"/>
                <a:gd name="connsiteY2" fmla="*/ 54702 h 109626"/>
                <a:gd name="connsiteX3" fmla="*/ 54395 w 102629"/>
                <a:gd name="connsiteY3" fmla="*/ 329 h 109626"/>
                <a:gd name="connsiteX4" fmla="*/ 102629 w 102629"/>
                <a:gd name="connsiteY4" fmla="*/ 58122 h 109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629" h="109626">
                  <a:moveTo>
                    <a:pt x="102629" y="58122"/>
                  </a:moveTo>
                  <a:cubicBezTo>
                    <a:pt x="97630" y="88729"/>
                    <a:pt x="81845" y="110478"/>
                    <a:pt x="49046" y="109601"/>
                  </a:cubicBezTo>
                  <a:cubicBezTo>
                    <a:pt x="15983" y="108636"/>
                    <a:pt x="899" y="86097"/>
                    <a:pt x="22" y="54702"/>
                  </a:cubicBezTo>
                  <a:cubicBezTo>
                    <a:pt x="-855" y="23130"/>
                    <a:pt x="25104" y="-3267"/>
                    <a:pt x="54395" y="329"/>
                  </a:cubicBezTo>
                  <a:cubicBezTo>
                    <a:pt x="87194" y="4450"/>
                    <a:pt x="99560" y="27866"/>
                    <a:pt x="102629" y="58122"/>
                  </a:cubicBezTo>
                  <a:close/>
                </a:path>
              </a:pathLst>
            </a:custGeom>
            <a:grpFill/>
            <a:ln w="8767" cap="flat">
              <a:noFill/>
              <a:prstDash val="solid"/>
              <a:miter/>
            </a:ln>
          </p:spPr>
          <p:txBody>
            <a:bodyPr rtlCol="0" anchor="ctr"/>
            <a:lstStyle/>
            <a:p>
              <a:endParaRPr lang="ko-KR" altLang="en-US"/>
            </a:p>
          </p:txBody>
        </p:sp>
        <p:sp>
          <p:nvSpPr>
            <p:cNvPr id="70" name="자유형: 도형 69">
              <a:extLst>
                <a:ext uri="{FF2B5EF4-FFF2-40B4-BE49-F238E27FC236}">
                  <a16:creationId xmlns:a16="http://schemas.microsoft.com/office/drawing/2014/main" id="{B03E6AE7-C8EF-49EF-84BB-A0721CBD9344}"/>
                </a:ext>
              </a:extLst>
            </p:cNvPr>
            <p:cNvSpPr/>
            <p:nvPr/>
          </p:nvSpPr>
          <p:spPr>
            <a:xfrm>
              <a:off x="10521736" y="5265274"/>
              <a:ext cx="101244" cy="108236"/>
            </a:xfrm>
            <a:custGeom>
              <a:avLst/>
              <a:gdLst>
                <a:gd name="connsiteX0" fmla="*/ 101245 w 101244"/>
                <a:gd name="connsiteY0" fmla="*/ 51429 h 108236"/>
                <a:gd name="connsiteX1" fmla="*/ 52310 w 101244"/>
                <a:gd name="connsiteY1" fmla="*/ 108170 h 108236"/>
                <a:gd name="connsiteX2" fmla="*/ 42 w 101244"/>
                <a:gd name="connsiteY2" fmla="*/ 56253 h 108236"/>
                <a:gd name="connsiteX3" fmla="*/ 48100 w 101244"/>
                <a:gd name="connsiteY3" fmla="*/ 38 h 108236"/>
                <a:gd name="connsiteX4" fmla="*/ 101245 w 101244"/>
                <a:gd name="connsiteY4" fmla="*/ 51429 h 1082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244" h="108236">
                  <a:moveTo>
                    <a:pt x="101245" y="51429"/>
                  </a:moveTo>
                  <a:cubicBezTo>
                    <a:pt x="100280" y="84228"/>
                    <a:pt x="85372" y="106767"/>
                    <a:pt x="52310" y="108170"/>
                  </a:cubicBezTo>
                  <a:cubicBezTo>
                    <a:pt x="19159" y="109573"/>
                    <a:pt x="1006" y="88789"/>
                    <a:pt x="42" y="56253"/>
                  </a:cubicBezTo>
                  <a:cubicBezTo>
                    <a:pt x="-923" y="24243"/>
                    <a:pt x="14775" y="1091"/>
                    <a:pt x="48100" y="38"/>
                  </a:cubicBezTo>
                  <a:cubicBezTo>
                    <a:pt x="80636" y="-1014"/>
                    <a:pt x="98000" y="19770"/>
                    <a:pt x="101245" y="51429"/>
                  </a:cubicBezTo>
                  <a:close/>
                </a:path>
              </a:pathLst>
            </a:custGeom>
            <a:grpFill/>
            <a:ln w="8767" cap="flat">
              <a:noFill/>
              <a:prstDash val="solid"/>
              <a:miter/>
            </a:ln>
          </p:spPr>
          <p:txBody>
            <a:bodyPr rtlCol="0" anchor="ctr"/>
            <a:lstStyle/>
            <a:p>
              <a:endParaRPr lang="ko-KR" altLang="en-US"/>
            </a:p>
          </p:txBody>
        </p:sp>
        <p:sp>
          <p:nvSpPr>
            <p:cNvPr id="71" name="자유형: 도형 70">
              <a:extLst>
                <a:ext uri="{FF2B5EF4-FFF2-40B4-BE49-F238E27FC236}">
                  <a16:creationId xmlns:a16="http://schemas.microsoft.com/office/drawing/2014/main" id="{466B3D53-66BF-40DF-BD97-D50F4D596299}"/>
                </a:ext>
              </a:extLst>
            </p:cNvPr>
            <p:cNvSpPr/>
            <p:nvPr/>
          </p:nvSpPr>
          <p:spPr>
            <a:xfrm>
              <a:off x="474545" y="4167506"/>
              <a:ext cx="219245" cy="219245"/>
            </a:xfrm>
            <a:custGeom>
              <a:avLst/>
              <a:gdLst>
                <a:gd name="connsiteX0" fmla="*/ 219246 w 219245"/>
                <a:gd name="connsiteY0" fmla="*/ 109623 h 219245"/>
                <a:gd name="connsiteX1" fmla="*/ 109623 w 219245"/>
                <a:gd name="connsiteY1" fmla="*/ 219245 h 219245"/>
                <a:gd name="connsiteX2" fmla="*/ 0 w 219245"/>
                <a:gd name="connsiteY2" fmla="*/ 109623 h 219245"/>
                <a:gd name="connsiteX3" fmla="*/ 109623 w 219245"/>
                <a:gd name="connsiteY3" fmla="*/ 0 h 219245"/>
                <a:gd name="connsiteX4" fmla="*/ 219246 w 219245"/>
                <a:gd name="connsiteY4" fmla="*/ 109623 h 2192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245" h="219245">
                  <a:moveTo>
                    <a:pt x="219246" y="109623"/>
                  </a:moveTo>
                  <a:cubicBezTo>
                    <a:pt x="219246" y="170166"/>
                    <a:pt x="170166" y="219245"/>
                    <a:pt x="109623" y="219245"/>
                  </a:cubicBezTo>
                  <a:cubicBezTo>
                    <a:pt x="49080" y="219245"/>
                    <a:pt x="0" y="170166"/>
                    <a:pt x="0" y="109623"/>
                  </a:cubicBezTo>
                  <a:cubicBezTo>
                    <a:pt x="0" y="49080"/>
                    <a:pt x="49080" y="0"/>
                    <a:pt x="109623" y="0"/>
                  </a:cubicBezTo>
                  <a:cubicBezTo>
                    <a:pt x="170166" y="0"/>
                    <a:pt x="219246" y="49080"/>
                    <a:pt x="219246" y="109623"/>
                  </a:cubicBezTo>
                  <a:close/>
                </a:path>
              </a:pathLst>
            </a:custGeom>
            <a:grpFill/>
            <a:ln w="8767" cap="flat">
              <a:noFill/>
              <a:prstDash val="solid"/>
              <a:miter/>
            </a:ln>
          </p:spPr>
          <p:txBody>
            <a:bodyPr rtlCol="0" anchor="ctr"/>
            <a:lstStyle/>
            <a:p>
              <a:endParaRPr lang="ko-KR" altLang="en-US"/>
            </a:p>
          </p:txBody>
        </p:sp>
        <p:sp>
          <p:nvSpPr>
            <p:cNvPr id="72" name="자유형: 도형 71">
              <a:extLst>
                <a:ext uri="{FF2B5EF4-FFF2-40B4-BE49-F238E27FC236}">
                  <a16:creationId xmlns:a16="http://schemas.microsoft.com/office/drawing/2014/main" id="{70A52036-745C-4845-8FE5-5F75986E5EDF}"/>
                </a:ext>
              </a:extLst>
            </p:cNvPr>
            <p:cNvSpPr/>
            <p:nvPr/>
          </p:nvSpPr>
          <p:spPr>
            <a:xfrm>
              <a:off x="509624" y="4693695"/>
              <a:ext cx="219245" cy="219245"/>
            </a:xfrm>
            <a:custGeom>
              <a:avLst/>
              <a:gdLst>
                <a:gd name="connsiteX0" fmla="*/ 219246 w 219245"/>
                <a:gd name="connsiteY0" fmla="*/ 109623 h 219245"/>
                <a:gd name="connsiteX1" fmla="*/ 109623 w 219245"/>
                <a:gd name="connsiteY1" fmla="*/ 219246 h 219245"/>
                <a:gd name="connsiteX2" fmla="*/ 0 w 219245"/>
                <a:gd name="connsiteY2" fmla="*/ 109623 h 219245"/>
                <a:gd name="connsiteX3" fmla="*/ 109623 w 219245"/>
                <a:gd name="connsiteY3" fmla="*/ 0 h 219245"/>
                <a:gd name="connsiteX4" fmla="*/ 219246 w 219245"/>
                <a:gd name="connsiteY4" fmla="*/ 109623 h 2192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245" h="219245">
                  <a:moveTo>
                    <a:pt x="219246" y="109623"/>
                  </a:moveTo>
                  <a:cubicBezTo>
                    <a:pt x="219246" y="170166"/>
                    <a:pt x="170166" y="219246"/>
                    <a:pt x="109623" y="219246"/>
                  </a:cubicBezTo>
                  <a:cubicBezTo>
                    <a:pt x="49080" y="219246"/>
                    <a:pt x="0" y="170166"/>
                    <a:pt x="0" y="109623"/>
                  </a:cubicBezTo>
                  <a:cubicBezTo>
                    <a:pt x="0" y="49080"/>
                    <a:pt x="49080" y="0"/>
                    <a:pt x="109623" y="0"/>
                  </a:cubicBezTo>
                  <a:cubicBezTo>
                    <a:pt x="170166" y="0"/>
                    <a:pt x="219246" y="49080"/>
                    <a:pt x="219246" y="109623"/>
                  </a:cubicBezTo>
                  <a:close/>
                </a:path>
              </a:pathLst>
            </a:custGeom>
            <a:grpFill/>
            <a:ln w="8767" cap="flat">
              <a:noFill/>
              <a:prstDash val="solid"/>
              <a:miter/>
            </a:ln>
          </p:spPr>
          <p:txBody>
            <a:bodyPr rtlCol="0" anchor="ctr"/>
            <a:lstStyle/>
            <a:p>
              <a:endParaRPr lang="ko-KR" altLang="en-US"/>
            </a:p>
          </p:txBody>
        </p:sp>
        <p:sp>
          <p:nvSpPr>
            <p:cNvPr id="73" name="자유형: 도형 72">
              <a:extLst>
                <a:ext uri="{FF2B5EF4-FFF2-40B4-BE49-F238E27FC236}">
                  <a16:creationId xmlns:a16="http://schemas.microsoft.com/office/drawing/2014/main" id="{2C923181-ECAB-4D61-A812-DBFEF820DA65}"/>
                </a:ext>
              </a:extLst>
            </p:cNvPr>
            <p:cNvSpPr/>
            <p:nvPr/>
          </p:nvSpPr>
          <p:spPr>
            <a:xfrm>
              <a:off x="564435" y="4588370"/>
              <a:ext cx="104711" cy="104711"/>
            </a:xfrm>
            <a:custGeom>
              <a:avLst/>
              <a:gdLst>
                <a:gd name="connsiteX0" fmla="*/ 104712 w 104711"/>
                <a:gd name="connsiteY0" fmla="*/ 52356 h 104711"/>
                <a:gd name="connsiteX1" fmla="*/ 52356 w 104711"/>
                <a:gd name="connsiteY1" fmla="*/ 104711 h 104711"/>
                <a:gd name="connsiteX2" fmla="*/ 0 w 104711"/>
                <a:gd name="connsiteY2" fmla="*/ 52356 h 104711"/>
                <a:gd name="connsiteX3" fmla="*/ 52356 w 104711"/>
                <a:gd name="connsiteY3" fmla="*/ 0 h 104711"/>
                <a:gd name="connsiteX4" fmla="*/ 104712 w 104711"/>
                <a:gd name="connsiteY4" fmla="*/ 52356 h 104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11" h="104711">
                  <a:moveTo>
                    <a:pt x="104712" y="52356"/>
                  </a:moveTo>
                  <a:cubicBezTo>
                    <a:pt x="104712" y="81271"/>
                    <a:pt x="81271" y="104711"/>
                    <a:pt x="52356" y="104711"/>
                  </a:cubicBezTo>
                  <a:cubicBezTo>
                    <a:pt x="23441" y="104711"/>
                    <a:pt x="0" y="81271"/>
                    <a:pt x="0" y="52356"/>
                  </a:cubicBezTo>
                  <a:cubicBezTo>
                    <a:pt x="0" y="23441"/>
                    <a:pt x="23441" y="0"/>
                    <a:pt x="52356" y="0"/>
                  </a:cubicBezTo>
                  <a:cubicBezTo>
                    <a:pt x="81271" y="0"/>
                    <a:pt x="104712" y="23441"/>
                    <a:pt x="104712" y="52356"/>
                  </a:cubicBezTo>
                  <a:close/>
                </a:path>
              </a:pathLst>
            </a:custGeom>
            <a:grpFill/>
            <a:ln w="8767" cap="flat">
              <a:noFill/>
              <a:prstDash val="solid"/>
              <a:miter/>
            </a:ln>
          </p:spPr>
          <p:txBody>
            <a:bodyPr rtlCol="0" anchor="ctr"/>
            <a:lstStyle/>
            <a:p>
              <a:endParaRPr lang="ko-KR" altLang="en-US"/>
            </a:p>
          </p:txBody>
        </p:sp>
        <p:sp>
          <p:nvSpPr>
            <p:cNvPr id="74" name="자유형: 도형 73">
              <a:extLst>
                <a:ext uri="{FF2B5EF4-FFF2-40B4-BE49-F238E27FC236}">
                  <a16:creationId xmlns:a16="http://schemas.microsoft.com/office/drawing/2014/main" id="{C067DC3A-7E9C-46D1-997A-E92542AFEB68}"/>
                </a:ext>
              </a:extLst>
            </p:cNvPr>
            <p:cNvSpPr/>
            <p:nvPr/>
          </p:nvSpPr>
          <p:spPr>
            <a:xfrm>
              <a:off x="5212440" y="3729454"/>
              <a:ext cx="269759" cy="269759"/>
            </a:xfrm>
            <a:custGeom>
              <a:avLst/>
              <a:gdLst>
                <a:gd name="connsiteX0" fmla="*/ 269760 w 269759"/>
                <a:gd name="connsiteY0" fmla="*/ 134880 h 269759"/>
                <a:gd name="connsiteX1" fmla="*/ 134880 w 269759"/>
                <a:gd name="connsiteY1" fmla="*/ 269760 h 269759"/>
                <a:gd name="connsiteX2" fmla="*/ 0 w 269759"/>
                <a:gd name="connsiteY2" fmla="*/ 134880 h 269759"/>
                <a:gd name="connsiteX3" fmla="*/ 134880 w 269759"/>
                <a:gd name="connsiteY3" fmla="*/ 0 h 269759"/>
                <a:gd name="connsiteX4" fmla="*/ 269760 w 269759"/>
                <a:gd name="connsiteY4" fmla="*/ 134880 h 269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9759" h="269759">
                  <a:moveTo>
                    <a:pt x="269760" y="134880"/>
                  </a:moveTo>
                  <a:cubicBezTo>
                    <a:pt x="269760" y="209372"/>
                    <a:pt x="209372" y="269760"/>
                    <a:pt x="134880" y="269760"/>
                  </a:cubicBezTo>
                  <a:cubicBezTo>
                    <a:pt x="60388" y="269760"/>
                    <a:pt x="0" y="209372"/>
                    <a:pt x="0" y="134880"/>
                  </a:cubicBezTo>
                  <a:cubicBezTo>
                    <a:pt x="0" y="60388"/>
                    <a:pt x="60388" y="0"/>
                    <a:pt x="134880" y="0"/>
                  </a:cubicBezTo>
                  <a:cubicBezTo>
                    <a:pt x="209372" y="0"/>
                    <a:pt x="269760" y="60388"/>
                    <a:pt x="269760" y="134880"/>
                  </a:cubicBezTo>
                  <a:close/>
                </a:path>
              </a:pathLst>
            </a:custGeom>
            <a:grpFill/>
            <a:ln w="8767" cap="flat">
              <a:noFill/>
              <a:prstDash val="solid"/>
              <a:miter/>
            </a:ln>
          </p:spPr>
          <p:txBody>
            <a:bodyPr rtlCol="0" anchor="ctr"/>
            <a:lstStyle/>
            <a:p>
              <a:endParaRPr lang="ko-KR" altLang="en-US"/>
            </a:p>
          </p:txBody>
        </p:sp>
        <p:sp>
          <p:nvSpPr>
            <p:cNvPr id="75" name="자유형: 도형 74">
              <a:extLst>
                <a:ext uri="{FF2B5EF4-FFF2-40B4-BE49-F238E27FC236}">
                  <a16:creationId xmlns:a16="http://schemas.microsoft.com/office/drawing/2014/main" id="{BD56136A-6E28-4EC3-8D2D-3A9A32B6735C}"/>
                </a:ext>
              </a:extLst>
            </p:cNvPr>
            <p:cNvSpPr/>
            <p:nvPr/>
          </p:nvSpPr>
          <p:spPr>
            <a:xfrm>
              <a:off x="5408445" y="3659374"/>
              <a:ext cx="124304" cy="132793"/>
            </a:xfrm>
            <a:custGeom>
              <a:avLst/>
              <a:gdLst>
                <a:gd name="connsiteX0" fmla="*/ 61126 w 124304"/>
                <a:gd name="connsiteY0" fmla="*/ 132784 h 132793"/>
                <a:gd name="connsiteX1" fmla="*/ 0 w 124304"/>
                <a:gd name="connsiteY1" fmla="*/ 66835 h 132793"/>
                <a:gd name="connsiteX2" fmla="*/ 64985 w 124304"/>
                <a:gd name="connsiteY2" fmla="*/ 96 h 132793"/>
                <a:gd name="connsiteX3" fmla="*/ 124269 w 124304"/>
                <a:gd name="connsiteY3" fmla="*/ 68588 h 132793"/>
                <a:gd name="connsiteX4" fmla="*/ 61126 w 124304"/>
                <a:gd name="connsiteY4" fmla="*/ 132784 h 132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304" h="132793">
                  <a:moveTo>
                    <a:pt x="61126" y="132784"/>
                  </a:moveTo>
                  <a:cubicBezTo>
                    <a:pt x="26397" y="132170"/>
                    <a:pt x="-87" y="103580"/>
                    <a:pt x="0" y="66835"/>
                  </a:cubicBezTo>
                  <a:cubicBezTo>
                    <a:pt x="88" y="28072"/>
                    <a:pt x="29292" y="-1921"/>
                    <a:pt x="64985" y="96"/>
                  </a:cubicBezTo>
                  <a:cubicBezTo>
                    <a:pt x="98924" y="2025"/>
                    <a:pt x="125409" y="32545"/>
                    <a:pt x="124269" y="68588"/>
                  </a:cubicBezTo>
                  <a:cubicBezTo>
                    <a:pt x="123129" y="105422"/>
                    <a:pt x="95679" y="133397"/>
                    <a:pt x="61126" y="132784"/>
                  </a:cubicBezTo>
                  <a:close/>
                </a:path>
              </a:pathLst>
            </a:custGeom>
            <a:grpFill/>
            <a:ln w="8767" cap="flat">
              <a:noFill/>
              <a:prstDash val="solid"/>
              <a:miter/>
            </a:ln>
          </p:spPr>
          <p:txBody>
            <a:bodyPr rtlCol="0" anchor="ctr"/>
            <a:lstStyle/>
            <a:p>
              <a:endParaRPr lang="ko-KR" altLang="en-US"/>
            </a:p>
          </p:txBody>
        </p:sp>
        <p:sp>
          <p:nvSpPr>
            <p:cNvPr id="76" name="자유형: 도형 75">
              <a:extLst>
                <a:ext uri="{FF2B5EF4-FFF2-40B4-BE49-F238E27FC236}">
                  <a16:creationId xmlns:a16="http://schemas.microsoft.com/office/drawing/2014/main" id="{D79390B8-0228-4448-9C9C-C92F92C54855}"/>
                </a:ext>
              </a:extLst>
            </p:cNvPr>
            <p:cNvSpPr/>
            <p:nvPr/>
          </p:nvSpPr>
          <p:spPr>
            <a:xfrm>
              <a:off x="3141534" y="265343"/>
              <a:ext cx="247932" cy="264098"/>
            </a:xfrm>
            <a:custGeom>
              <a:avLst/>
              <a:gdLst>
                <a:gd name="connsiteX0" fmla="*/ 247923 w 247932"/>
                <a:gd name="connsiteY0" fmla="*/ 134824 h 264098"/>
                <a:gd name="connsiteX1" fmla="*/ 122690 w 247932"/>
                <a:gd name="connsiteY1" fmla="*/ 264091 h 264098"/>
                <a:gd name="connsiteX2" fmla="*/ 0 w 247932"/>
                <a:gd name="connsiteY2" fmla="*/ 131491 h 264098"/>
                <a:gd name="connsiteX3" fmla="*/ 128478 w 247932"/>
                <a:gd name="connsiteY3" fmla="*/ 31 h 264098"/>
                <a:gd name="connsiteX4" fmla="*/ 247923 w 247932"/>
                <a:gd name="connsiteY4" fmla="*/ 134824 h 264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932" h="264098">
                  <a:moveTo>
                    <a:pt x="247923" y="134824"/>
                  </a:moveTo>
                  <a:cubicBezTo>
                    <a:pt x="247134" y="208490"/>
                    <a:pt x="192498" y="264880"/>
                    <a:pt x="122690" y="264091"/>
                  </a:cubicBezTo>
                  <a:cubicBezTo>
                    <a:pt x="53321" y="263301"/>
                    <a:pt x="-87" y="205596"/>
                    <a:pt x="0" y="131491"/>
                  </a:cubicBezTo>
                  <a:cubicBezTo>
                    <a:pt x="88" y="56684"/>
                    <a:pt x="57004" y="-1547"/>
                    <a:pt x="128478" y="31"/>
                  </a:cubicBezTo>
                  <a:cubicBezTo>
                    <a:pt x="198111" y="1522"/>
                    <a:pt x="248712" y="58789"/>
                    <a:pt x="247923" y="134824"/>
                  </a:cubicBezTo>
                  <a:close/>
                </a:path>
              </a:pathLst>
            </a:custGeom>
            <a:grpFill/>
            <a:ln w="8767" cap="flat">
              <a:noFill/>
              <a:prstDash val="solid"/>
              <a:miter/>
            </a:ln>
          </p:spPr>
          <p:txBody>
            <a:bodyPr rtlCol="0" anchor="ctr"/>
            <a:lstStyle/>
            <a:p>
              <a:endParaRPr lang="ko-KR" altLang="en-US"/>
            </a:p>
          </p:txBody>
        </p:sp>
        <p:sp>
          <p:nvSpPr>
            <p:cNvPr id="77" name="자유형: 도형 76">
              <a:extLst>
                <a:ext uri="{FF2B5EF4-FFF2-40B4-BE49-F238E27FC236}">
                  <a16:creationId xmlns:a16="http://schemas.microsoft.com/office/drawing/2014/main" id="{33F86D55-99C2-4BF8-BC75-6B0C31063F0A}"/>
                </a:ext>
              </a:extLst>
            </p:cNvPr>
            <p:cNvSpPr/>
            <p:nvPr/>
          </p:nvSpPr>
          <p:spPr>
            <a:xfrm>
              <a:off x="3363757" y="261382"/>
              <a:ext cx="125454" cy="133102"/>
            </a:xfrm>
            <a:custGeom>
              <a:avLst/>
              <a:gdLst>
                <a:gd name="connsiteX0" fmla="*/ 125414 w 125454"/>
                <a:gd name="connsiteY0" fmla="*/ 68801 h 133102"/>
                <a:gd name="connsiteX1" fmla="*/ 60780 w 125454"/>
                <a:gd name="connsiteY1" fmla="*/ 133084 h 133102"/>
                <a:gd name="connsiteX2" fmla="*/ 5 w 125454"/>
                <a:gd name="connsiteY2" fmla="*/ 65907 h 133102"/>
                <a:gd name="connsiteX3" fmla="*/ 65954 w 125454"/>
                <a:gd name="connsiteY3" fmla="*/ 134 h 133102"/>
                <a:gd name="connsiteX4" fmla="*/ 125414 w 125454"/>
                <a:gd name="connsiteY4" fmla="*/ 68801 h 1331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454" h="133102">
                  <a:moveTo>
                    <a:pt x="125414" y="68801"/>
                  </a:moveTo>
                  <a:cubicBezTo>
                    <a:pt x="124273" y="103004"/>
                    <a:pt x="93141" y="133961"/>
                    <a:pt x="60780" y="133084"/>
                  </a:cubicBezTo>
                  <a:cubicBezTo>
                    <a:pt x="26928" y="132207"/>
                    <a:pt x="-433" y="101951"/>
                    <a:pt x="5" y="65907"/>
                  </a:cubicBezTo>
                  <a:cubicBezTo>
                    <a:pt x="444" y="27145"/>
                    <a:pt x="29910" y="-2234"/>
                    <a:pt x="65954" y="134"/>
                  </a:cubicBezTo>
                  <a:cubicBezTo>
                    <a:pt x="99981" y="2414"/>
                    <a:pt x="126641" y="33196"/>
                    <a:pt x="125414" y="68801"/>
                  </a:cubicBezTo>
                  <a:close/>
                </a:path>
              </a:pathLst>
            </a:custGeom>
            <a:grpFill/>
            <a:ln w="8767" cap="flat">
              <a:noFill/>
              <a:prstDash val="solid"/>
              <a:miter/>
            </a:ln>
          </p:spPr>
          <p:txBody>
            <a:bodyPr rtlCol="0" anchor="ctr"/>
            <a:lstStyle/>
            <a:p>
              <a:endParaRPr lang="ko-KR" altLang="en-US"/>
            </a:p>
          </p:txBody>
        </p:sp>
        <p:sp>
          <p:nvSpPr>
            <p:cNvPr id="78" name="자유형: 도형 77">
              <a:extLst>
                <a:ext uri="{FF2B5EF4-FFF2-40B4-BE49-F238E27FC236}">
                  <a16:creationId xmlns:a16="http://schemas.microsoft.com/office/drawing/2014/main" id="{EA0FA065-DA2F-4EB0-AF18-6B42FE23CB01}"/>
                </a:ext>
              </a:extLst>
            </p:cNvPr>
            <p:cNvSpPr/>
            <p:nvPr/>
          </p:nvSpPr>
          <p:spPr>
            <a:xfrm>
              <a:off x="3095079" y="-9"/>
              <a:ext cx="125416" cy="132144"/>
            </a:xfrm>
            <a:custGeom>
              <a:avLst/>
              <a:gdLst>
                <a:gd name="connsiteX0" fmla="*/ 63 w 125416"/>
                <a:gd name="connsiteY0" fmla="*/ 64994 h 132144"/>
                <a:gd name="connsiteX1" fmla="*/ 63118 w 125416"/>
                <a:gd name="connsiteY1" fmla="*/ 10 h 132144"/>
                <a:gd name="connsiteX2" fmla="*/ 125296 w 125416"/>
                <a:gd name="connsiteY2" fmla="*/ 71133 h 132144"/>
                <a:gd name="connsiteX3" fmla="*/ 59172 w 125416"/>
                <a:gd name="connsiteY3" fmla="*/ 132083 h 132144"/>
                <a:gd name="connsiteX4" fmla="*/ 63 w 125416"/>
                <a:gd name="connsiteY4" fmla="*/ 64994 h 132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416" h="132144">
                  <a:moveTo>
                    <a:pt x="63" y="64994"/>
                  </a:moveTo>
                  <a:cubicBezTo>
                    <a:pt x="1466" y="28336"/>
                    <a:pt x="29530" y="-604"/>
                    <a:pt x="63118" y="10"/>
                  </a:cubicBezTo>
                  <a:cubicBezTo>
                    <a:pt x="97233" y="623"/>
                    <a:pt x="127576" y="35352"/>
                    <a:pt x="125296" y="71133"/>
                  </a:cubicBezTo>
                  <a:cubicBezTo>
                    <a:pt x="123016" y="107791"/>
                    <a:pt x="94953" y="133574"/>
                    <a:pt x="59172" y="132083"/>
                  </a:cubicBezTo>
                  <a:cubicBezTo>
                    <a:pt x="23654" y="130680"/>
                    <a:pt x="-1428" y="102266"/>
                    <a:pt x="63" y="64994"/>
                  </a:cubicBezTo>
                  <a:close/>
                </a:path>
              </a:pathLst>
            </a:custGeom>
            <a:grpFill/>
            <a:ln w="8767" cap="flat">
              <a:noFill/>
              <a:prstDash val="solid"/>
              <a:miter/>
            </a:ln>
          </p:spPr>
          <p:txBody>
            <a:bodyPr rtlCol="0" anchor="ctr"/>
            <a:lstStyle/>
            <a:p>
              <a:endParaRPr lang="ko-KR" altLang="en-US"/>
            </a:p>
          </p:txBody>
        </p:sp>
        <p:sp>
          <p:nvSpPr>
            <p:cNvPr id="79" name="자유형: 도형 78">
              <a:extLst>
                <a:ext uri="{FF2B5EF4-FFF2-40B4-BE49-F238E27FC236}">
                  <a16:creationId xmlns:a16="http://schemas.microsoft.com/office/drawing/2014/main" id="{2488C426-5F4B-443B-A5A0-646B259B8F10}"/>
                </a:ext>
              </a:extLst>
            </p:cNvPr>
            <p:cNvSpPr/>
            <p:nvPr/>
          </p:nvSpPr>
          <p:spPr>
            <a:xfrm>
              <a:off x="11182741" y="4904570"/>
              <a:ext cx="201298" cy="216252"/>
            </a:xfrm>
            <a:custGeom>
              <a:avLst/>
              <a:gdLst>
                <a:gd name="connsiteX0" fmla="*/ 18 w 201298"/>
                <a:gd name="connsiteY0" fmla="*/ 108084 h 216252"/>
                <a:gd name="connsiteX1" fmla="*/ 102274 w 201298"/>
                <a:gd name="connsiteY1" fmla="*/ 39 h 216252"/>
                <a:gd name="connsiteX2" fmla="*/ 201285 w 201298"/>
                <a:gd name="connsiteY2" fmla="*/ 112205 h 216252"/>
                <a:gd name="connsiteX3" fmla="*/ 98328 w 201298"/>
                <a:gd name="connsiteY3" fmla="*/ 216215 h 216252"/>
                <a:gd name="connsiteX4" fmla="*/ 18 w 201298"/>
                <a:gd name="connsiteY4" fmla="*/ 108084 h 216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298" h="216252">
                  <a:moveTo>
                    <a:pt x="18" y="108084"/>
                  </a:moveTo>
                  <a:cubicBezTo>
                    <a:pt x="1071" y="44677"/>
                    <a:pt x="44832" y="-1539"/>
                    <a:pt x="102274" y="39"/>
                  </a:cubicBezTo>
                  <a:cubicBezTo>
                    <a:pt x="159716" y="1530"/>
                    <a:pt x="202162" y="49764"/>
                    <a:pt x="201285" y="112205"/>
                  </a:cubicBezTo>
                  <a:cubicBezTo>
                    <a:pt x="200496" y="168858"/>
                    <a:pt x="152087" y="217794"/>
                    <a:pt x="98328" y="216215"/>
                  </a:cubicBezTo>
                  <a:cubicBezTo>
                    <a:pt x="43516" y="214549"/>
                    <a:pt x="-1034" y="165614"/>
                    <a:pt x="18" y="108084"/>
                  </a:cubicBezTo>
                  <a:close/>
                </a:path>
              </a:pathLst>
            </a:custGeom>
            <a:grpFill/>
            <a:ln w="8767" cap="flat">
              <a:noFill/>
              <a:prstDash val="solid"/>
              <a:miter/>
            </a:ln>
          </p:spPr>
          <p:txBody>
            <a:bodyPr rtlCol="0" anchor="ctr"/>
            <a:lstStyle/>
            <a:p>
              <a:endParaRPr lang="ko-KR" altLang="en-US"/>
            </a:p>
          </p:txBody>
        </p:sp>
        <p:sp>
          <p:nvSpPr>
            <p:cNvPr id="80" name="자유형: 도형 79">
              <a:extLst>
                <a:ext uri="{FF2B5EF4-FFF2-40B4-BE49-F238E27FC236}">
                  <a16:creationId xmlns:a16="http://schemas.microsoft.com/office/drawing/2014/main" id="{9D9CE93E-72C4-466F-A600-A56742001B5A}"/>
                </a:ext>
              </a:extLst>
            </p:cNvPr>
            <p:cNvSpPr/>
            <p:nvPr/>
          </p:nvSpPr>
          <p:spPr>
            <a:xfrm>
              <a:off x="11261676" y="5088316"/>
              <a:ext cx="111835" cy="120188"/>
            </a:xfrm>
            <a:custGeom>
              <a:avLst/>
              <a:gdLst>
                <a:gd name="connsiteX0" fmla="*/ 11 w 111835"/>
                <a:gd name="connsiteY0" fmla="*/ 60095 h 120188"/>
                <a:gd name="connsiteX1" fmla="*/ 56839 w 111835"/>
                <a:gd name="connsiteY1" fmla="*/ 22 h 120188"/>
                <a:gd name="connsiteX2" fmla="*/ 111826 w 111835"/>
                <a:gd name="connsiteY2" fmla="*/ 62375 h 120188"/>
                <a:gd name="connsiteX3" fmla="*/ 54647 w 111835"/>
                <a:gd name="connsiteY3" fmla="*/ 120168 h 120188"/>
                <a:gd name="connsiteX4" fmla="*/ 11 w 111835"/>
                <a:gd name="connsiteY4" fmla="*/ 60095 h 120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835" h="120188">
                  <a:moveTo>
                    <a:pt x="11" y="60095"/>
                  </a:moveTo>
                  <a:cubicBezTo>
                    <a:pt x="625" y="24840"/>
                    <a:pt x="24917" y="-856"/>
                    <a:pt x="56839" y="22"/>
                  </a:cubicBezTo>
                  <a:cubicBezTo>
                    <a:pt x="88762" y="899"/>
                    <a:pt x="112352" y="27646"/>
                    <a:pt x="111826" y="62375"/>
                  </a:cubicBezTo>
                  <a:cubicBezTo>
                    <a:pt x="111388" y="93858"/>
                    <a:pt x="84465" y="121045"/>
                    <a:pt x="54647" y="120168"/>
                  </a:cubicBezTo>
                  <a:cubicBezTo>
                    <a:pt x="24128" y="119291"/>
                    <a:pt x="-603" y="92105"/>
                    <a:pt x="11" y="60095"/>
                  </a:cubicBezTo>
                  <a:close/>
                </a:path>
              </a:pathLst>
            </a:custGeom>
            <a:grpFill/>
            <a:ln w="8767" cap="flat">
              <a:noFill/>
              <a:prstDash val="solid"/>
              <a:miter/>
            </a:ln>
          </p:spPr>
          <p:txBody>
            <a:bodyPr rtlCol="0" anchor="ctr"/>
            <a:lstStyle/>
            <a:p>
              <a:endParaRPr lang="ko-KR" altLang="en-US"/>
            </a:p>
          </p:txBody>
        </p:sp>
        <p:sp>
          <p:nvSpPr>
            <p:cNvPr id="81" name="자유형: 도형 80">
              <a:extLst>
                <a:ext uri="{FF2B5EF4-FFF2-40B4-BE49-F238E27FC236}">
                  <a16:creationId xmlns:a16="http://schemas.microsoft.com/office/drawing/2014/main" id="{04B7D7F9-92A8-4C81-AA06-0E18078E58B6}"/>
                </a:ext>
              </a:extLst>
            </p:cNvPr>
            <p:cNvSpPr/>
            <p:nvPr/>
          </p:nvSpPr>
          <p:spPr>
            <a:xfrm>
              <a:off x="11515994" y="4764253"/>
              <a:ext cx="201298" cy="216252"/>
            </a:xfrm>
            <a:custGeom>
              <a:avLst/>
              <a:gdLst>
                <a:gd name="connsiteX0" fmla="*/ 18 w 201298"/>
                <a:gd name="connsiteY0" fmla="*/ 108084 h 216252"/>
                <a:gd name="connsiteX1" fmla="*/ 102274 w 201298"/>
                <a:gd name="connsiteY1" fmla="*/ 39 h 216252"/>
                <a:gd name="connsiteX2" fmla="*/ 201285 w 201298"/>
                <a:gd name="connsiteY2" fmla="*/ 112205 h 216252"/>
                <a:gd name="connsiteX3" fmla="*/ 98328 w 201298"/>
                <a:gd name="connsiteY3" fmla="*/ 216215 h 216252"/>
                <a:gd name="connsiteX4" fmla="*/ 18 w 201298"/>
                <a:gd name="connsiteY4" fmla="*/ 108084 h 216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298" h="216252">
                  <a:moveTo>
                    <a:pt x="18" y="108084"/>
                  </a:moveTo>
                  <a:cubicBezTo>
                    <a:pt x="1071" y="44677"/>
                    <a:pt x="44832" y="-1539"/>
                    <a:pt x="102274" y="39"/>
                  </a:cubicBezTo>
                  <a:cubicBezTo>
                    <a:pt x="159716" y="1530"/>
                    <a:pt x="202162" y="49764"/>
                    <a:pt x="201285" y="112205"/>
                  </a:cubicBezTo>
                  <a:cubicBezTo>
                    <a:pt x="200496" y="168858"/>
                    <a:pt x="152087" y="217794"/>
                    <a:pt x="98328" y="216215"/>
                  </a:cubicBezTo>
                  <a:cubicBezTo>
                    <a:pt x="43516" y="214549"/>
                    <a:pt x="-1034" y="165614"/>
                    <a:pt x="18" y="108084"/>
                  </a:cubicBezTo>
                  <a:close/>
                </a:path>
              </a:pathLst>
            </a:custGeom>
            <a:grpFill/>
            <a:ln w="8767" cap="flat">
              <a:noFill/>
              <a:prstDash val="solid"/>
              <a:miter/>
            </a:ln>
          </p:spPr>
          <p:txBody>
            <a:bodyPr rtlCol="0" anchor="ctr"/>
            <a:lstStyle/>
            <a:p>
              <a:endParaRPr lang="ko-KR" altLang="en-US"/>
            </a:p>
          </p:txBody>
        </p:sp>
      </p:grpSp>
      <p:sp>
        <p:nvSpPr>
          <p:cNvPr id="82" name="Прямоугольник 81"/>
          <p:cNvSpPr/>
          <p:nvPr/>
        </p:nvSpPr>
        <p:spPr>
          <a:xfrm>
            <a:off x="627809" y="2466494"/>
            <a:ext cx="6680891" cy="2862322"/>
          </a:xfrm>
          <a:prstGeom prst="rect">
            <a:avLst/>
          </a:prstGeom>
        </p:spPr>
        <p:txBody>
          <a:bodyPr wrap="square">
            <a:spAutoFit/>
          </a:bodyPr>
          <a:lstStyle/>
          <a:p>
            <a:pPr algn="just"/>
            <a:r>
              <a:rPr lang="en-US" sz="3600" b="1" dirty="0">
                <a:solidFill>
                  <a:schemeClr val="accent5">
                    <a:lumMod val="75000"/>
                  </a:schemeClr>
                </a:solidFill>
                <a:latin typeface="Times New Roman" pitchFamily="18" charset="0"/>
                <a:cs typeface="Times New Roman" pitchFamily="18" charset="0"/>
              </a:rPr>
              <a:t>− Evaluating labor results within a specified time period;</a:t>
            </a:r>
          </a:p>
          <a:p>
            <a:pPr algn="just"/>
            <a:r>
              <a:rPr lang="en-US" sz="3600" b="1" dirty="0">
                <a:solidFill>
                  <a:schemeClr val="accent5">
                    <a:lumMod val="75000"/>
                  </a:schemeClr>
                </a:solidFill>
                <a:latin typeface="Times New Roman" pitchFamily="18" charset="0"/>
                <a:cs typeface="Times New Roman" pitchFamily="18" charset="0"/>
              </a:rPr>
              <a:t>− Assessment of the employee's competence and the effectiveness of their work behavior.</a:t>
            </a:r>
          </a:p>
        </p:txBody>
      </p:sp>
    </p:spTree>
    <p:extLst>
      <p:ext uri="{BB962C8B-B14F-4D97-AF65-F5344CB8AC3E}">
        <p14:creationId xmlns:p14="http://schemas.microsoft.com/office/powerpoint/2010/main" val="4201278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그룹 40">
            <a:extLst>
              <a:ext uri="{FF2B5EF4-FFF2-40B4-BE49-F238E27FC236}">
                <a16:creationId xmlns:a16="http://schemas.microsoft.com/office/drawing/2014/main" id="{C80DECD9-FC1B-4A68-B986-568E9ED53375}"/>
              </a:ext>
            </a:extLst>
          </p:cNvPr>
          <p:cNvGrpSpPr/>
          <p:nvPr/>
        </p:nvGrpSpPr>
        <p:grpSpPr>
          <a:xfrm flipH="1">
            <a:off x="673919" y="3005574"/>
            <a:ext cx="4824216" cy="2953332"/>
            <a:chOff x="6569185" y="1693040"/>
            <a:chExt cx="4824216" cy="1203787"/>
          </a:xfrm>
        </p:grpSpPr>
        <p:sp>
          <p:nvSpPr>
            <p:cNvPr id="42" name="사각형: 둥근 모서리 41">
              <a:extLst>
                <a:ext uri="{FF2B5EF4-FFF2-40B4-BE49-F238E27FC236}">
                  <a16:creationId xmlns:a16="http://schemas.microsoft.com/office/drawing/2014/main" id="{3A8D523E-AE70-4F29-88DD-A2A426CCDABA}"/>
                </a:ext>
              </a:extLst>
            </p:cNvPr>
            <p:cNvSpPr/>
            <p:nvPr/>
          </p:nvSpPr>
          <p:spPr>
            <a:xfrm>
              <a:off x="7109401" y="1715814"/>
              <a:ext cx="4284000" cy="1158240"/>
            </a:xfrm>
            <a:prstGeom prst="roundRect">
              <a:avLst>
                <a:gd name="adj" fmla="val 8396"/>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43" name="그룹 42">
              <a:extLst>
                <a:ext uri="{FF2B5EF4-FFF2-40B4-BE49-F238E27FC236}">
                  <a16:creationId xmlns:a16="http://schemas.microsoft.com/office/drawing/2014/main" id="{020F62F9-AAD9-48D4-BBE0-4F668E413B8B}"/>
                </a:ext>
              </a:extLst>
            </p:cNvPr>
            <p:cNvGrpSpPr/>
            <p:nvPr/>
          </p:nvGrpSpPr>
          <p:grpSpPr>
            <a:xfrm>
              <a:off x="6569185" y="1693040"/>
              <a:ext cx="695153" cy="1203787"/>
              <a:chOff x="4257145" y="774786"/>
              <a:chExt cx="720775" cy="1248156"/>
            </a:xfrm>
          </p:grpSpPr>
          <p:sp>
            <p:nvSpPr>
              <p:cNvPr id="44" name="이등변 삼각형 43">
                <a:extLst>
                  <a:ext uri="{FF2B5EF4-FFF2-40B4-BE49-F238E27FC236}">
                    <a16:creationId xmlns:a16="http://schemas.microsoft.com/office/drawing/2014/main" id="{CA3ACDAA-13ED-48E8-B079-B3654F708C53}"/>
                  </a:ext>
                </a:extLst>
              </p:cNvPr>
              <p:cNvSpPr/>
              <p:nvPr/>
            </p:nvSpPr>
            <p:spPr>
              <a:xfrm rot="5400000">
                <a:off x="4020346" y="1065367"/>
                <a:ext cx="1248156" cy="666993"/>
              </a:xfrm>
              <a:prstGeom prs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5" name="이등변 삼각형 44">
                <a:extLst>
                  <a:ext uri="{FF2B5EF4-FFF2-40B4-BE49-F238E27FC236}">
                    <a16:creationId xmlns:a16="http://schemas.microsoft.com/office/drawing/2014/main" id="{CD3CF3BC-AEF6-4C01-AB9C-C56E2B36A72B}"/>
                  </a:ext>
                </a:extLst>
              </p:cNvPr>
              <p:cNvSpPr/>
              <p:nvPr/>
            </p:nvSpPr>
            <p:spPr>
              <a:xfrm rot="5400000">
                <a:off x="4001688" y="1105680"/>
                <a:ext cx="1097280" cy="586366"/>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323529" y="339509"/>
            <a:ext cx="11573197" cy="1022566"/>
          </a:xfrm>
        </p:spPr>
        <p:txBody>
          <a:bodyPr/>
          <a:lstStyle/>
          <a:p>
            <a:r>
              <a:rPr lang="en-US" sz="3000" dirty="0"/>
              <a:t>The evaluation of employee performance fulfills a number of tasks and is aimed at achieving three main objectives: </a:t>
            </a:r>
          </a:p>
        </p:txBody>
      </p:sp>
      <p:grpSp>
        <p:nvGrpSpPr>
          <p:cNvPr id="35" name="그룹 34">
            <a:extLst>
              <a:ext uri="{FF2B5EF4-FFF2-40B4-BE49-F238E27FC236}">
                <a16:creationId xmlns:a16="http://schemas.microsoft.com/office/drawing/2014/main" id="{51998CB9-DE9F-4761-B8F6-EA3320F9C49D}"/>
              </a:ext>
            </a:extLst>
          </p:cNvPr>
          <p:cNvGrpSpPr/>
          <p:nvPr/>
        </p:nvGrpSpPr>
        <p:grpSpPr>
          <a:xfrm>
            <a:off x="6636415" y="1370403"/>
            <a:ext cx="4753778" cy="3066560"/>
            <a:chOff x="6636415" y="1693040"/>
            <a:chExt cx="4753778" cy="1203788"/>
          </a:xfrm>
        </p:grpSpPr>
        <p:sp>
          <p:nvSpPr>
            <p:cNvPr id="31" name="사각형: 둥근 모서리 30">
              <a:extLst>
                <a:ext uri="{FF2B5EF4-FFF2-40B4-BE49-F238E27FC236}">
                  <a16:creationId xmlns:a16="http://schemas.microsoft.com/office/drawing/2014/main" id="{64E78782-EB11-417B-B3A3-611FD9A7345C}"/>
                </a:ext>
              </a:extLst>
            </p:cNvPr>
            <p:cNvSpPr/>
            <p:nvPr/>
          </p:nvSpPr>
          <p:spPr>
            <a:xfrm>
              <a:off x="7106193" y="1715814"/>
              <a:ext cx="4284000" cy="1158240"/>
            </a:xfrm>
            <a:prstGeom prst="roundRect">
              <a:avLst>
                <a:gd name="adj" fmla="val 8396"/>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32" name="그룹 31">
              <a:extLst>
                <a:ext uri="{FF2B5EF4-FFF2-40B4-BE49-F238E27FC236}">
                  <a16:creationId xmlns:a16="http://schemas.microsoft.com/office/drawing/2014/main" id="{09C28FDC-DBF8-4A0D-B119-ACF58F4D9B65}"/>
                </a:ext>
              </a:extLst>
            </p:cNvPr>
            <p:cNvGrpSpPr/>
            <p:nvPr/>
          </p:nvGrpSpPr>
          <p:grpSpPr>
            <a:xfrm>
              <a:off x="6636415" y="1693040"/>
              <a:ext cx="728466" cy="1203788"/>
              <a:chOff x="4326835" y="774785"/>
              <a:chExt cx="755314" cy="1248156"/>
            </a:xfrm>
          </p:grpSpPr>
          <p:sp>
            <p:nvSpPr>
              <p:cNvPr id="33" name="이등변 삼각형 32">
                <a:extLst>
                  <a:ext uri="{FF2B5EF4-FFF2-40B4-BE49-F238E27FC236}">
                    <a16:creationId xmlns:a16="http://schemas.microsoft.com/office/drawing/2014/main" id="{E5ACC049-276F-4467-ABAD-8C17C33BA6F5}"/>
                  </a:ext>
                </a:extLst>
              </p:cNvPr>
              <p:cNvSpPr/>
              <p:nvPr/>
            </p:nvSpPr>
            <p:spPr>
              <a:xfrm rot="5400000">
                <a:off x="4069603" y="1032017"/>
                <a:ext cx="1248156" cy="733691"/>
              </a:xfrm>
              <a:prstGeom prs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4" name="이등변 삼각형 33">
                <a:extLst>
                  <a:ext uri="{FF2B5EF4-FFF2-40B4-BE49-F238E27FC236}">
                    <a16:creationId xmlns:a16="http://schemas.microsoft.com/office/drawing/2014/main" id="{929E986C-8E9D-4DD2-AF07-32AD73BEFA99}"/>
                  </a:ext>
                </a:extLst>
              </p:cNvPr>
              <p:cNvSpPr/>
              <p:nvPr/>
            </p:nvSpPr>
            <p:spPr>
              <a:xfrm rot="5400000">
                <a:off x="4211008" y="1076363"/>
                <a:ext cx="1097280" cy="645002"/>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sp>
        <p:nvSpPr>
          <p:cNvPr id="3" name="TextBox 2">
            <a:extLst>
              <a:ext uri="{FF2B5EF4-FFF2-40B4-BE49-F238E27FC236}">
                <a16:creationId xmlns:a16="http://schemas.microsoft.com/office/drawing/2014/main" id="{761706D6-28DF-4D75-82F8-8525FE3ACBFB}"/>
              </a:ext>
            </a:extLst>
          </p:cNvPr>
          <p:cNvSpPr txBox="1"/>
          <p:nvPr/>
        </p:nvSpPr>
        <p:spPr>
          <a:xfrm>
            <a:off x="5574733" y="2176316"/>
            <a:ext cx="1043968" cy="1015663"/>
          </a:xfrm>
          <a:prstGeom prst="rect">
            <a:avLst/>
          </a:prstGeom>
          <a:noFill/>
        </p:spPr>
        <p:txBody>
          <a:bodyPr wrap="square" rtlCol="0" anchor="ctr">
            <a:spAutoFit/>
          </a:bodyPr>
          <a:lstStyle/>
          <a:p>
            <a:pPr algn="ctr"/>
            <a:r>
              <a:rPr lang="en-US" altLang="ko-KR" sz="6000" b="1" dirty="0">
                <a:solidFill>
                  <a:schemeClr val="accent4"/>
                </a:solidFill>
                <a:cs typeface="Arial" pitchFamily="34" charset="0"/>
              </a:rPr>
              <a:t>01</a:t>
            </a:r>
            <a:endParaRPr lang="ko-KR" altLang="en-US" sz="6000" b="1" dirty="0">
              <a:solidFill>
                <a:schemeClr val="accent4"/>
              </a:solidFill>
              <a:cs typeface="Arial" pitchFamily="34" charset="0"/>
            </a:endParaRPr>
          </a:p>
        </p:txBody>
      </p:sp>
      <p:grpSp>
        <p:nvGrpSpPr>
          <p:cNvPr id="36" name="그룹 35">
            <a:extLst>
              <a:ext uri="{FF2B5EF4-FFF2-40B4-BE49-F238E27FC236}">
                <a16:creationId xmlns:a16="http://schemas.microsoft.com/office/drawing/2014/main" id="{D271CDBF-7836-4BB4-995A-A1FAC72F5B29}"/>
              </a:ext>
            </a:extLst>
          </p:cNvPr>
          <p:cNvGrpSpPr/>
          <p:nvPr/>
        </p:nvGrpSpPr>
        <p:grpSpPr>
          <a:xfrm>
            <a:off x="6656702" y="4649998"/>
            <a:ext cx="4733491" cy="1308907"/>
            <a:chOff x="6656702" y="1693039"/>
            <a:chExt cx="4733491" cy="1203788"/>
          </a:xfrm>
        </p:grpSpPr>
        <p:sp>
          <p:nvSpPr>
            <p:cNvPr id="37" name="사각형: 둥근 모서리 36">
              <a:extLst>
                <a:ext uri="{FF2B5EF4-FFF2-40B4-BE49-F238E27FC236}">
                  <a16:creationId xmlns:a16="http://schemas.microsoft.com/office/drawing/2014/main" id="{491BB58E-0AE5-44B9-84C6-11D4C9B5131F}"/>
                </a:ext>
              </a:extLst>
            </p:cNvPr>
            <p:cNvSpPr/>
            <p:nvPr/>
          </p:nvSpPr>
          <p:spPr>
            <a:xfrm>
              <a:off x="7106193" y="1715814"/>
              <a:ext cx="4284000" cy="1158240"/>
            </a:xfrm>
            <a:prstGeom prst="roundRect">
              <a:avLst>
                <a:gd name="adj" fmla="val 8396"/>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8" name="그룹 37">
              <a:extLst>
                <a:ext uri="{FF2B5EF4-FFF2-40B4-BE49-F238E27FC236}">
                  <a16:creationId xmlns:a16="http://schemas.microsoft.com/office/drawing/2014/main" id="{BBFD6954-C268-4623-95F8-2C42D01A2779}"/>
                </a:ext>
              </a:extLst>
            </p:cNvPr>
            <p:cNvGrpSpPr/>
            <p:nvPr/>
          </p:nvGrpSpPr>
          <p:grpSpPr>
            <a:xfrm>
              <a:off x="6656702" y="1693039"/>
              <a:ext cx="644280" cy="1203788"/>
              <a:chOff x="4347872" y="774784"/>
              <a:chExt cx="668025" cy="1248156"/>
            </a:xfrm>
          </p:grpSpPr>
          <p:sp>
            <p:nvSpPr>
              <p:cNvPr id="39" name="이등변 삼각형 38">
                <a:extLst>
                  <a:ext uri="{FF2B5EF4-FFF2-40B4-BE49-F238E27FC236}">
                    <a16:creationId xmlns:a16="http://schemas.microsoft.com/office/drawing/2014/main" id="{E708F62F-BCE7-4DBC-BD47-EEBD6BC12367}"/>
                  </a:ext>
                </a:extLst>
              </p:cNvPr>
              <p:cNvSpPr/>
              <p:nvPr/>
            </p:nvSpPr>
            <p:spPr>
              <a:xfrm rot="5400000">
                <a:off x="4057290" y="1065366"/>
                <a:ext cx="1248156" cy="666992"/>
              </a:xfrm>
              <a:prstGeom prs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0" name="이등변 삼각형 39">
                <a:extLst>
                  <a:ext uri="{FF2B5EF4-FFF2-40B4-BE49-F238E27FC236}">
                    <a16:creationId xmlns:a16="http://schemas.microsoft.com/office/drawing/2014/main" id="{77C23133-3150-4C45-9D15-3878C4D64717}"/>
                  </a:ext>
                </a:extLst>
              </p:cNvPr>
              <p:cNvSpPr/>
              <p:nvPr/>
            </p:nvSpPr>
            <p:spPr>
              <a:xfrm rot="5400000">
                <a:off x="4174074" y="1105678"/>
                <a:ext cx="1097280" cy="586366"/>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sp>
        <p:nvSpPr>
          <p:cNvPr id="5" name="TextBox 4">
            <a:extLst>
              <a:ext uri="{FF2B5EF4-FFF2-40B4-BE49-F238E27FC236}">
                <a16:creationId xmlns:a16="http://schemas.microsoft.com/office/drawing/2014/main" id="{8D75BE24-C6D9-43BD-936F-CEC10AD1B5EC}"/>
              </a:ext>
            </a:extLst>
          </p:cNvPr>
          <p:cNvSpPr txBox="1"/>
          <p:nvPr/>
        </p:nvSpPr>
        <p:spPr>
          <a:xfrm>
            <a:off x="5574733" y="4746221"/>
            <a:ext cx="1043968" cy="1015663"/>
          </a:xfrm>
          <a:prstGeom prst="rect">
            <a:avLst/>
          </a:prstGeom>
          <a:noFill/>
        </p:spPr>
        <p:txBody>
          <a:bodyPr wrap="square" rtlCol="0" anchor="ctr">
            <a:spAutoFit/>
          </a:bodyPr>
          <a:lstStyle/>
          <a:p>
            <a:pPr algn="ctr"/>
            <a:r>
              <a:rPr lang="en-US" altLang="ko-KR" sz="6000" b="1" dirty="0">
                <a:solidFill>
                  <a:schemeClr val="accent2"/>
                </a:solidFill>
                <a:cs typeface="Arial" pitchFamily="34" charset="0"/>
              </a:rPr>
              <a:t>03</a:t>
            </a:r>
            <a:endParaRPr lang="ko-KR" altLang="en-US" sz="6000" b="1" dirty="0">
              <a:solidFill>
                <a:schemeClr val="accent2"/>
              </a:solidFill>
              <a:cs typeface="Arial" pitchFamily="34" charset="0"/>
            </a:endParaRPr>
          </a:p>
        </p:txBody>
      </p:sp>
      <p:sp>
        <p:nvSpPr>
          <p:cNvPr id="4" name="TextBox 3">
            <a:extLst>
              <a:ext uri="{FF2B5EF4-FFF2-40B4-BE49-F238E27FC236}">
                <a16:creationId xmlns:a16="http://schemas.microsoft.com/office/drawing/2014/main" id="{26BFC4EE-99CB-4DBC-8588-4A8F6386F1CD}"/>
              </a:ext>
            </a:extLst>
          </p:cNvPr>
          <p:cNvSpPr txBox="1"/>
          <p:nvPr/>
        </p:nvSpPr>
        <p:spPr>
          <a:xfrm>
            <a:off x="5508058" y="3561311"/>
            <a:ext cx="1043968" cy="1015663"/>
          </a:xfrm>
          <a:prstGeom prst="rect">
            <a:avLst/>
          </a:prstGeom>
          <a:noFill/>
        </p:spPr>
        <p:txBody>
          <a:bodyPr wrap="square" rtlCol="0" anchor="ctr">
            <a:spAutoFit/>
          </a:bodyPr>
          <a:lstStyle/>
          <a:p>
            <a:pPr algn="ctr"/>
            <a:r>
              <a:rPr lang="en-US" altLang="ko-KR" sz="6000" b="1" dirty="0">
                <a:solidFill>
                  <a:schemeClr val="accent3"/>
                </a:solidFill>
                <a:cs typeface="Arial" pitchFamily="34" charset="0"/>
              </a:rPr>
              <a:t>02</a:t>
            </a:r>
            <a:endParaRPr lang="ko-KR" altLang="en-US" sz="6000" b="1" dirty="0">
              <a:solidFill>
                <a:schemeClr val="accent3"/>
              </a:solidFill>
              <a:cs typeface="Arial" pitchFamily="34" charset="0"/>
            </a:endParaRPr>
          </a:p>
        </p:txBody>
      </p:sp>
      <p:sp>
        <p:nvSpPr>
          <p:cNvPr id="60" name="Rectangle 15">
            <a:extLst>
              <a:ext uri="{FF2B5EF4-FFF2-40B4-BE49-F238E27FC236}">
                <a16:creationId xmlns:a16="http://schemas.microsoft.com/office/drawing/2014/main" id="{BD3FF1FC-2870-4844-9693-C657BB8EF64C}"/>
              </a:ext>
            </a:extLst>
          </p:cNvPr>
          <p:cNvSpPr/>
          <p:nvPr/>
        </p:nvSpPr>
        <p:spPr>
          <a:xfrm rot="5400000">
            <a:off x="6783938" y="5004363"/>
            <a:ext cx="322469" cy="322041"/>
          </a:xfrm>
          <a:custGeom>
            <a:avLst/>
            <a:gdLst/>
            <a:ahLst/>
            <a:cxnLst/>
            <a:rect l="l" t="t" r="r" b="b"/>
            <a:pathLst>
              <a:path w="3244313" h="3240000">
                <a:moveTo>
                  <a:pt x="2055482" y="677891"/>
                </a:moveTo>
                <a:lnTo>
                  <a:pt x="2055482" y="209891"/>
                </a:lnTo>
                <a:lnTo>
                  <a:pt x="2919482" y="209891"/>
                </a:lnTo>
                <a:lnTo>
                  <a:pt x="2919482" y="677891"/>
                </a:lnTo>
                <a:close/>
                <a:moveTo>
                  <a:pt x="1695482" y="1397971"/>
                </a:moveTo>
                <a:lnTo>
                  <a:pt x="1695482" y="929971"/>
                </a:lnTo>
                <a:lnTo>
                  <a:pt x="2919482" y="929971"/>
                </a:lnTo>
                <a:lnTo>
                  <a:pt x="2919482" y="1397971"/>
                </a:lnTo>
                <a:close/>
                <a:moveTo>
                  <a:pt x="1335482" y="2118051"/>
                </a:moveTo>
                <a:lnTo>
                  <a:pt x="1335482" y="1650051"/>
                </a:lnTo>
                <a:lnTo>
                  <a:pt x="2919482" y="1650051"/>
                </a:lnTo>
                <a:lnTo>
                  <a:pt x="2919482" y="2118051"/>
                </a:lnTo>
                <a:close/>
                <a:moveTo>
                  <a:pt x="975482" y="2838131"/>
                </a:moveTo>
                <a:lnTo>
                  <a:pt x="975482" y="2370131"/>
                </a:lnTo>
                <a:lnTo>
                  <a:pt x="2919482" y="2370131"/>
                </a:lnTo>
                <a:lnTo>
                  <a:pt x="2919482" y="2838131"/>
                </a:lnTo>
                <a:close/>
                <a:moveTo>
                  <a:pt x="10788" y="2651034"/>
                </a:moveTo>
                <a:lnTo>
                  <a:pt x="1168116" y="646484"/>
                </a:lnTo>
                <a:lnTo>
                  <a:pt x="1038664" y="571745"/>
                </a:lnTo>
                <a:lnTo>
                  <a:pt x="1533856" y="311959"/>
                </a:lnTo>
                <a:lnTo>
                  <a:pt x="1556471" y="870701"/>
                </a:lnTo>
                <a:lnTo>
                  <a:pt x="1427019" y="795962"/>
                </a:lnTo>
                <a:lnTo>
                  <a:pt x="269691" y="2800512"/>
                </a:lnTo>
                <a:close/>
                <a:moveTo>
                  <a:pt x="0" y="3240000"/>
                </a:moveTo>
                <a:lnTo>
                  <a:pt x="0" y="3060000"/>
                </a:lnTo>
                <a:lnTo>
                  <a:pt x="3064313" y="3060000"/>
                </a:lnTo>
                <a:lnTo>
                  <a:pt x="3064313" y="0"/>
                </a:lnTo>
                <a:lnTo>
                  <a:pt x="3244313" y="0"/>
                </a:lnTo>
                <a:lnTo>
                  <a:pt x="3244313" y="3240000"/>
                </a:lnTo>
                <a:lnTo>
                  <a:pt x="3240000" y="3240000"/>
                </a:lnTo>
                <a:lnTo>
                  <a:pt x="3064313" y="3240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200" dirty="0"/>
          </a:p>
        </p:txBody>
      </p:sp>
      <p:sp>
        <p:nvSpPr>
          <p:cNvPr id="61" name="Rounded Rectangle 32">
            <a:extLst>
              <a:ext uri="{FF2B5EF4-FFF2-40B4-BE49-F238E27FC236}">
                <a16:creationId xmlns:a16="http://schemas.microsoft.com/office/drawing/2014/main" id="{EBF31E3F-FB45-4A28-AB68-6FB0CA80488A}"/>
              </a:ext>
            </a:extLst>
          </p:cNvPr>
          <p:cNvSpPr/>
          <p:nvPr/>
        </p:nvSpPr>
        <p:spPr>
          <a:xfrm>
            <a:off x="4856273" y="3838838"/>
            <a:ext cx="322637" cy="322637"/>
          </a:xfrm>
          <a:custGeom>
            <a:avLst/>
            <a:gdLst/>
            <a:ahLst/>
            <a:cxnLst/>
            <a:rect l="l" t="t" r="r" b="b"/>
            <a:pathLst>
              <a:path w="3240000" h="3240000">
                <a:moveTo>
                  <a:pt x="2019696" y="2510955"/>
                </a:moveTo>
                <a:lnTo>
                  <a:pt x="2019696" y="2797359"/>
                </a:lnTo>
                <a:lnTo>
                  <a:pt x="2914589" y="2797359"/>
                </a:lnTo>
                <a:lnTo>
                  <a:pt x="2914589" y="2510955"/>
                </a:lnTo>
                <a:close/>
                <a:moveTo>
                  <a:pt x="2019696" y="2081348"/>
                </a:moveTo>
                <a:lnTo>
                  <a:pt x="2019696" y="2367752"/>
                </a:lnTo>
                <a:lnTo>
                  <a:pt x="2914589" y="2367752"/>
                </a:lnTo>
                <a:lnTo>
                  <a:pt x="2914589" y="2081348"/>
                </a:lnTo>
                <a:close/>
                <a:moveTo>
                  <a:pt x="580710" y="2021703"/>
                </a:moveTo>
                <a:lnTo>
                  <a:pt x="378191" y="2224222"/>
                </a:lnTo>
                <a:lnTo>
                  <a:pt x="593323" y="2439354"/>
                </a:lnTo>
                <a:lnTo>
                  <a:pt x="378191" y="2654485"/>
                </a:lnTo>
                <a:lnTo>
                  <a:pt x="580710" y="2857004"/>
                </a:lnTo>
                <a:lnTo>
                  <a:pt x="795842" y="2641872"/>
                </a:lnTo>
                <a:lnTo>
                  <a:pt x="1010973" y="2857004"/>
                </a:lnTo>
                <a:lnTo>
                  <a:pt x="1213492" y="2654485"/>
                </a:lnTo>
                <a:lnTo>
                  <a:pt x="998360" y="2439354"/>
                </a:lnTo>
                <a:lnTo>
                  <a:pt x="1213492" y="2224222"/>
                </a:lnTo>
                <a:lnTo>
                  <a:pt x="1010973" y="2021703"/>
                </a:lnTo>
                <a:lnTo>
                  <a:pt x="795842" y="2236835"/>
                </a:lnTo>
                <a:close/>
                <a:moveTo>
                  <a:pt x="1656000" y="1656001"/>
                </a:moveTo>
                <a:lnTo>
                  <a:pt x="3240000" y="1656001"/>
                </a:lnTo>
                <a:lnTo>
                  <a:pt x="3240000" y="2699989"/>
                </a:lnTo>
                <a:cubicBezTo>
                  <a:pt x="3240000" y="2998229"/>
                  <a:pt x="2998229" y="3240000"/>
                  <a:pt x="2699989" y="3240000"/>
                </a:cubicBezTo>
                <a:lnTo>
                  <a:pt x="1656000" y="3240000"/>
                </a:lnTo>
                <a:close/>
                <a:moveTo>
                  <a:pt x="0" y="1656001"/>
                </a:moveTo>
                <a:lnTo>
                  <a:pt x="1584000" y="1656001"/>
                </a:lnTo>
                <a:lnTo>
                  <a:pt x="1584000" y="3240000"/>
                </a:lnTo>
                <a:lnTo>
                  <a:pt x="540011" y="3240000"/>
                </a:lnTo>
                <a:cubicBezTo>
                  <a:pt x="241771" y="3240000"/>
                  <a:pt x="0" y="2998229"/>
                  <a:pt x="0" y="2699989"/>
                </a:cubicBezTo>
                <a:close/>
                <a:moveTo>
                  <a:pt x="2467143" y="957859"/>
                </a:moveTo>
                <a:cubicBezTo>
                  <a:pt x="2388055" y="957859"/>
                  <a:pt x="2323941" y="1021973"/>
                  <a:pt x="2323941" y="1101061"/>
                </a:cubicBezTo>
                <a:cubicBezTo>
                  <a:pt x="2323941" y="1180149"/>
                  <a:pt x="2388055" y="1244263"/>
                  <a:pt x="2467143" y="1244263"/>
                </a:cubicBezTo>
                <a:cubicBezTo>
                  <a:pt x="2546231" y="1244263"/>
                  <a:pt x="2610345" y="1180149"/>
                  <a:pt x="2610345" y="1101061"/>
                </a:cubicBezTo>
                <a:cubicBezTo>
                  <a:pt x="2610345" y="1021973"/>
                  <a:pt x="2546231" y="957859"/>
                  <a:pt x="2467143" y="957859"/>
                </a:cubicBezTo>
                <a:close/>
                <a:moveTo>
                  <a:pt x="2019696" y="635775"/>
                </a:moveTo>
                <a:lnTo>
                  <a:pt x="2019696" y="922180"/>
                </a:lnTo>
                <a:lnTo>
                  <a:pt x="2914589" y="922180"/>
                </a:lnTo>
                <a:lnTo>
                  <a:pt x="2914589" y="635775"/>
                </a:lnTo>
                <a:close/>
                <a:moveTo>
                  <a:pt x="652639" y="331531"/>
                </a:moveTo>
                <a:lnTo>
                  <a:pt x="652639" y="635775"/>
                </a:lnTo>
                <a:lnTo>
                  <a:pt x="348395" y="635775"/>
                </a:lnTo>
                <a:lnTo>
                  <a:pt x="348395" y="922180"/>
                </a:lnTo>
                <a:lnTo>
                  <a:pt x="652639" y="922180"/>
                </a:lnTo>
                <a:lnTo>
                  <a:pt x="652639" y="1226424"/>
                </a:lnTo>
                <a:lnTo>
                  <a:pt x="939044" y="1226424"/>
                </a:lnTo>
                <a:lnTo>
                  <a:pt x="939044" y="922180"/>
                </a:lnTo>
                <a:lnTo>
                  <a:pt x="1243288" y="922180"/>
                </a:lnTo>
                <a:lnTo>
                  <a:pt x="1243288" y="635775"/>
                </a:lnTo>
                <a:lnTo>
                  <a:pt x="939044" y="635775"/>
                </a:lnTo>
                <a:lnTo>
                  <a:pt x="939044" y="331531"/>
                </a:lnTo>
                <a:close/>
                <a:moveTo>
                  <a:pt x="2467143" y="313692"/>
                </a:moveTo>
                <a:cubicBezTo>
                  <a:pt x="2388055" y="313692"/>
                  <a:pt x="2323941" y="377806"/>
                  <a:pt x="2323941" y="456894"/>
                </a:cubicBezTo>
                <a:cubicBezTo>
                  <a:pt x="2323941" y="535982"/>
                  <a:pt x="2388055" y="600096"/>
                  <a:pt x="2467143" y="600096"/>
                </a:cubicBezTo>
                <a:cubicBezTo>
                  <a:pt x="2546231" y="600096"/>
                  <a:pt x="2610345" y="535982"/>
                  <a:pt x="2610345" y="456894"/>
                </a:cubicBezTo>
                <a:cubicBezTo>
                  <a:pt x="2610345" y="377806"/>
                  <a:pt x="2546231" y="313692"/>
                  <a:pt x="2467143" y="313692"/>
                </a:cubicBezTo>
                <a:close/>
                <a:moveTo>
                  <a:pt x="540011" y="0"/>
                </a:moveTo>
                <a:lnTo>
                  <a:pt x="2699989" y="0"/>
                </a:lnTo>
                <a:cubicBezTo>
                  <a:pt x="2998229" y="0"/>
                  <a:pt x="3240000" y="241771"/>
                  <a:pt x="3240000" y="540011"/>
                </a:cubicBezTo>
                <a:lnTo>
                  <a:pt x="3240000" y="1584001"/>
                </a:lnTo>
                <a:lnTo>
                  <a:pt x="1656000" y="1584001"/>
                </a:lnTo>
                <a:lnTo>
                  <a:pt x="1656000" y="1"/>
                </a:lnTo>
                <a:lnTo>
                  <a:pt x="1584000" y="1"/>
                </a:lnTo>
                <a:lnTo>
                  <a:pt x="1584000" y="1584001"/>
                </a:lnTo>
                <a:lnTo>
                  <a:pt x="0" y="1584001"/>
                </a:lnTo>
                <a:lnTo>
                  <a:pt x="0" y="540011"/>
                </a:lnTo>
                <a:cubicBezTo>
                  <a:pt x="0" y="241771"/>
                  <a:pt x="241771" y="0"/>
                  <a:pt x="54001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200" dirty="0"/>
          </a:p>
        </p:txBody>
      </p:sp>
      <p:sp>
        <p:nvSpPr>
          <p:cNvPr id="62" name="Rounded Rectangle 5">
            <a:extLst>
              <a:ext uri="{FF2B5EF4-FFF2-40B4-BE49-F238E27FC236}">
                <a16:creationId xmlns:a16="http://schemas.microsoft.com/office/drawing/2014/main" id="{884191FE-ED24-4C64-AD70-870B0B610B14}"/>
              </a:ext>
            </a:extLst>
          </p:cNvPr>
          <p:cNvSpPr/>
          <p:nvPr/>
        </p:nvSpPr>
        <p:spPr>
          <a:xfrm flipH="1">
            <a:off x="6793980" y="2802766"/>
            <a:ext cx="391682" cy="323114"/>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200" dirty="0"/>
          </a:p>
        </p:txBody>
      </p:sp>
      <p:sp>
        <p:nvSpPr>
          <p:cNvPr id="18" name="Прямоугольник 17"/>
          <p:cNvSpPr/>
          <p:nvPr/>
        </p:nvSpPr>
        <p:spPr>
          <a:xfrm>
            <a:off x="7421361" y="1608107"/>
            <a:ext cx="3888744" cy="2585323"/>
          </a:xfrm>
          <a:prstGeom prst="rect">
            <a:avLst/>
          </a:prstGeom>
        </p:spPr>
        <p:txBody>
          <a:bodyPr wrap="square">
            <a:spAutoFit/>
          </a:bodyPr>
          <a:lstStyle/>
          <a:p>
            <a:pPr algn="just"/>
            <a:r>
              <a:rPr lang="en-US" b="1" dirty="0">
                <a:solidFill>
                  <a:schemeClr val="accent4">
                    <a:lumMod val="75000"/>
                  </a:schemeClr>
                </a:solidFill>
                <a:latin typeface="Times New Roman" pitchFamily="18" charset="0"/>
                <a:cs typeface="Times New Roman" pitchFamily="18" charset="0"/>
              </a:rPr>
              <a:t>The administrative goal is achieved through making a well-founded administrative (personnel) decision based on the results of evaluating employee performance. Such decisions may include promotion or demotion, transfer to another position, referral for training, or dismissal from work.</a:t>
            </a:r>
          </a:p>
        </p:txBody>
      </p:sp>
      <p:sp>
        <p:nvSpPr>
          <p:cNvPr id="19" name="Прямоугольник 18"/>
          <p:cNvSpPr/>
          <p:nvPr/>
        </p:nvSpPr>
        <p:spPr>
          <a:xfrm>
            <a:off x="829217" y="3191979"/>
            <a:ext cx="3904707" cy="2677656"/>
          </a:xfrm>
          <a:prstGeom prst="rect">
            <a:avLst/>
          </a:prstGeom>
        </p:spPr>
        <p:txBody>
          <a:bodyPr wrap="square">
            <a:spAutoFit/>
          </a:bodyPr>
          <a:lstStyle/>
          <a:p>
            <a:pPr algn="just"/>
            <a:r>
              <a:rPr lang="en-US" sz="2400" b="1" dirty="0">
                <a:solidFill>
                  <a:schemeClr val="accent3">
                    <a:lumMod val="75000"/>
                  </a:schemeClr>
                </a:solidFill>
                <a:latin typeface="Times New Roman" pitchFamily="18" charset="0"/>
                <a:cs typeface="Times New Roman" pitchFamily="18" charset="0"/>
              </a:rPr>
              <a:t>The purpose of information is to obtain objective and reliable data about work, enabling employees and managers to improve performance and make correct decisions..</a:t>
            </a:r>
            <a:endParaRPr lang="ru-RU" sz="2400" b="1" dirty="0">
              <a:solidFill>
                <a:schemeClr val="accent3">
                  <a:lumMod val="75000"/>
                </a:schemeClr>
              </a:solidFill>
              <a:latin typeface="Times New Roman" pitchFamily="18" charset="0"/>
              <a:cs typeface="Times New Roman" pitchFamily="18" charset="0"/>
            </a:endParaRPr>
          </a:p>
        </p:txBody>
      </p:sp>
      <p:sp>
        <p:nvSpPr>
          <p:cNvPr id="20" name="Прямоугольник 19"/>
          <p:cNvSpPr/>
          <p:nvPr/>
        </p:nvSpPr>
        <p:spPr>
          <a:xfrm>
            <a:off x="7461405" y="4758579"/>
            <a:ext cx="3808656" cy="923330"/>
          </a:xfrm>
          <a:prstGeom prst="rect">
            <a:avLst/>
          </a:prstGeom>
        </p:spPr>
        <p:txBody>
          <a:bodyPr wrap="square">
            <a:spAutoFit/>
          </a:bodyPr>
          <a:lstStyle/>
          <a:p>
            <a:pPr algn="just"/>
            <a:r>
              <a:rPr lang="en-US" b="1" dirty="0">
                <a:solidFill>
                  <a:schemeClr val="accent2">
                    <a:lumMod val="75000"/>
                  </a:schemeClr>
                </a:solidFill>
                <a:latin typeface="Times New Roman" pitchFamily="18" charset="0"/>
                <a:cs typeface="Times New Roman" pitchFamily="18" charset="0"/>
              </a:rPr>
              <a:t>Motivational assessment is inherently the most important means of motivating people's behavior.</a:t>
            </a:r>
            <a:endParaRPr lang="ru-RU" b="1" dirty="0">
              <a:solidFill>
                <a:schemeClr val="accent2">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557309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6D4C553-F187-4FFD-91F0-EEE82BBB338A}"/>
              </a:ext>
            </a:extLst>
          </p:cNvPr>
          <p:cNvSpPr txBox="1"/>
          <p:nvPr/>
        </p:nvSpPr>
        <p:spPr>
          <a:xfrm>
            <a:off x="370114" y="4152081"/>
            <a:ext cx="2779486" cy="2246769"/>
          </a:xfrm>
          <a:prstGeom prst="rect">
            <a:avLst/>
          </a:prstGeom>
          <a:noFill/>
        </p:spPr>
        <p:txBody>
          <a:bodyPr wrap="square" rtlCol="0" anchor="ctr">
            <a:spAutoFit/>
          </a:bodyPr>
          <a:lstStyle/>
          <a:p>
            <a:pPr algn="ctr"/>
            <a:r>
              <a:rPr lang="en-US" altLang="ko-KR" sz="3500" b="1" dirty="0">
                <a:solidFill>
                  <a:schemeClr val="bg1"/>
                </a:solidFill>
                <a:cs typeface="Arial" pitchFamily="34" charset="0"/>
              </a:rPr>
              <a:t>Factors affecting employee assessment</a:t>
            </a:r>
            <a:endParaRPr lang="ko-KR" altLang="en-US" sz="3500" b="1" dirty="0">
              <a:solidFill>
                <a:schemeClr val="bg1"/>
              </a:solidFill>
              <a:cs typeface="Arial" pitchFamily="34" charset="0"/>
            </a:endParaRPr>
          </a:p>
        </p:txBody>
      </p:sp>
      <p:sp>
        <p:nvSpPr>
          <p:cNvPr id="10" name="사각형: 둥근 모서리 9">
            <a:extLst>
              <a:ext uri="{FF2B5EF4-FFF2-40B4-BE49-F238E27FC236}">
                <a16:creationId xmlns:a16="http://schemas.microsoft.com/office/drawing/2014/main" id="{43E6AD6A-7801-4E47-8CD9-F9849598A8B6}"/>
              </a:ext>
            </a:extLst>
          </p:cNvPr>
          <p:cNvSpPr/>
          <p:nvPr/>
        </p:nvSpPr>
        <p:spPr>
          <a:xfrm>
            <a:off x="4838445" y="861289"/>
            <a:ext cx="2611521" cy="1158240"/>
          </a:xfrm>
          <a:prstGeom prst="roundRect">
            <a:avLst>
              <a:gd name="adj" fmla="val 8396"/>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3000" b="1" dirty="0">
                <a:solidFill>
                  <a:schemeClr val="accent1">
                    <a:lumMod val="75000"/>
                  </a:schemeClr>
                </a:solidFill>
                <a:latin typeface="Times New Roman" pitchFamily="18" charset="0"/>
                <a:cs typeface="Times New Roman" pitchFamily="18" charset="0"/>
              </a:rPr>
              <a:t>Natural and biological</a:t>
            </a:r>
            <a:endParaRPr lang="ko-KR" altLang="en-US" sz="3000" b="1" dirty="0">
              <a:solidFill>
                <a:schemeClr val="accent1">
                  <a:lumMod val="75000"/>
                </a:schemeClr>
              </a:solidFill>
              <a:latin typeface="Times New Roman" pitchFamily="18" charset="0"/>
              <a:cs typeface="Times New Roman" pitchFamily="18" charset="0"/>
            </a:endParaRPr>
          </a:p>
        </p:txBody>
      </p:sp>
      <p:grpSp>
        <p:nvGrpSpPr>
          <p:cNvPr id="21" name="그룹 20">
            <a:extLst>
              <a:ext uri="{FF2B5EF4-FFF2-40B4-BE49-F238E27FC236}">
                <a16:creationId xmlns:a16="http://schemas.microsoft.com/office/drawing/2014/main" id="{0D96BD53-74AC-4E84-961B-A4ADD97CE55F}"/>
              </a:ext>
            </a:extLst>
          </p:cNvPr>
          <p:cNvGrpSpPr/>
          <p:nvPr/>
        </p:nvGrpSpPr>
        <p:grpSpPr>
          <a:xfrm>
            <a:off x="4199800" y="816331"/>
            <a:ext cx="887766" cy="1248156"/>
            <a:chOff x="4335987" y="774785"/>
            <a:chExt cx="887766" cy="1248156"/>
          </a:xfrm>
        </p:grpSpPr>
        <p:sp>
          <p:nvSpPr>
            <p:cNvPr id="16" name="이등변 삼각형 15">
              <a:extLst>
                <a:ext uri="{FF2B5EF4-FFF2-40B4-BE49-F238E27FC236}">
                  <a16:creationId xmlns:a16="http://schemas.microsoft.com/office/drawing/2014/main" id="{FBB18C34-3571-4E38-9A3C-417893F2F743}"/>
                </a:ext>
              </a:extLst>
            </p:cNvPr>
            <p:cNvSpPr/>
            <p:nvPr/>
          </p:nvSpPr>
          <p:spPr>
            <a:xfrm rot="5400000">
              <a:off x="4155792" y="954980"/>
              <a:ext cx="1248156" cy="887766"/>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5" name="이등변 삼각형 14">
              <a:extLst>
                <a:ext uri="{FF2B5EF4-FFF2-40B4-BE49-F238E27FC236}">
                  <a16:creationId xmlns:a16="http://schemas.microsoft.com/office/drawing/2014/main" id="{D1C41B8C-8706-4617-B659-8C9BD8D89A05}"/>
                </a:ext>
              </a:extLst>
            </p:cNvPr>
            <p:cNvSpPr/>
            <p:nvPr/>
          </p:nvSpPr>
          <p:spPr>
            <a:xfrm rot="5400000">
              <a:off x="4284886" y="1008637"/>
              <a:ext cx="1097280" cy="78045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17" name="TextBox 16">
            <a:extLst>
              <a:ext uri="{FF2B5EF4-FFF2-40B4-BE49-F238E27FC236}">
                <a16:creationId xmlns:a16="http://schemas.microsoft.com/office/drawing/2014/main" id="{6A82C06B-F21B-438D-BE6A-889DE15E93B4}"/>
              </a:ext>
            </a:extLst>
          </p:cNvPr>
          <p:cNvSpPr txBox="1"/>
          <p:nvPr/>
        </p:nvSpPr>
        <p:spPr>
          <a:xfrm>
            <a:off x="4200614" y="1178799"/>
            <a:ext cx="730491"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01</a:t>
            </a:r>
            <a:endParaRPr lang="ko-KR" altLang="en-US" sz="2800" b="1" dirty="0">
              <a:solidFill>
                <a:schemeClr val="bg1"/>
              </a:solidFill>
              <a:cs typeface="Arial" pitchFamily="34" charset="0"/>
            </a:endParaRPr>
          </a:p>
        </p:txBody>
      </p:sp>
      <p:sp>
        <p:nvSpPr>
          <p:cNvPr id="24" name="사각형: 둥근 모서리 23">
            <a:extLst>
              <a:ext uri="{FF2B5EF4-FFF2-40B4-BE49-F238E27FC236}">
                <a16:creationId xmlns:a16="http://schemas.microsoft.com/office/drawing/2014/main" id="{D6CD8D85-0062-43EF-BA8A-3C0F15094E90}"/>
              </a:ext>
            </a:extLst>
          </p:cNvPr>
          <p:cNvSpPr/>
          <p:nvPr/>
        </p:nvSpPr>
        <p:spPr>
          <a:xfrm>
            <a:off x="8834247" y="861289"/>
            <a:ext cx="2611521" cy="1158240"/>
          </a:xfrm>
          <a:prstGeom prst="roundRect">
            <a:avLst>
              <a:gd name="adj" fmla="val 8396"/>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3000" b="1" dirty="0">
                <a:solidFill>
                  <a:schemeClr val="accent4">
                    <a:lumMod val="75000"/>
                  </a:schemeClr>
                </a:solidFill>
                <a:latin typeface="Times New Roman" pitchFamily="18" charset="0"/>
                <a:cs typeface="Times New Roman" pitchFamily="18" charset="0"/>
              </a:rPr>
              <a:t>Social-psychological</a:t>
            </a:r>
            <a:endParaRPr lang="ko-KR" altLang="en-US" sz="3000" b="1" dirty="0">
              <a:solidFill>
                <a:schemeClr val="accent4">
                  <a:lumMod val="75000"/>
                </a:schemeClr>
              </a:solidFill>
              <a:latin typeface="Times New Roman" pitchFamily="18" charset="0"/>
              <a:cs typeface="Times New Roman" pitchFamily="18" charset="0"/>
            </a:endParaRPr>
          </a:p>
        </p:txBody>
      </p:sp>
      <p:grpSp>
        <p:nvGrpSpPr>
          <p:cNvPr id="25" name="그룹 24">
            <a:extLst>
              <a:ext uri="{FF2B5EF4-FFF2-40B4-BE49-F238E27FC236}">
                <a16:creationId xmlns:a16="http://schemas.microsoft.com/office/drawing/2014/main" id="{1F671DA2-9C6D-4E18-96F7-795EF2F1CC4C}"/>
              </a:ext>
            </a:extLst>
          </p:cNvPr>
          <p:cNvGrpSpPr/>
          <p:nvPr/>
        </p:nvGrpSpPr>
        <p:grpSpPr>
          <a:xfrm>
            <a:off x="8195602" y="816331"/>
            <a:ext cx="887766" cy="1248156"/>
            <a:chOff x="4335987" y="774785"/>
            <a:chExt cx="887766" cy="1248156"/>
          </a:xfrm>
        </p:grpSpPr>
        <p:sp>
          <p:nvSpPr>
            <p:cNvPr id="30" name="이등변 삼각형 29">
              <a:extLst>
                <a:ext uri="{FF2B5EF4-FFF2-40B4-BE49-F238E27FC236}">
                  <a16:creationId xmlns:a16="http://schemas.microsoft.com/office/drawing/2014/main" id="{F669C7A1-E24C-4F52-BC06-2C75CB662B98}"/>
                </a:ext>
              </a:extLst>
            </p:cNvPr>
            <p:cNvSpPr/>
            <p:nvPr/>
          </p:nvSpPr>
          <p:spPr>
            <a:xfrm rot="5400000">
              <a:off x="4155792" y="954980"/>
              <a:ext cx="1248156" cy="887766"/>
            </a:xfrm>
            <a:prstGeom prs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id="{7FAE38EE-CAB9-4B3B-85BA-7CC12D627255}"/>
                </a:ext>
              </a:extLst>
            </p:cNvPr>
            <p:cNvSpPr/>
            <p:nvPr/>
          </p:nvSpPr>
          <p:spPr>
            <a:xfrm rot="5400000">
              <a:off x="4284886" y="1008637"/>
              <a:ext cx="1097280" cy="780453"/>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26" name="TextBox 25">
            <a:extLst>
              <a:ext uri="{FF2B5EF4-FFF2-40B4-BE49-F238E27FC236}">
                <a16:creationId xmlns:a16="http://schemas.microsoft.com/office/drawing/2014/main" id="{CA94767C-724B-4DF7-B68A-531BEDBC7803}"/>
              </a:ext>
            </a:extLst>
          </p:cNvPr>
          <p:cNvSpPr txBox="1"/>
          <p:nvPr/>
        </p:nvSpPr>
        <p:spPr>
          <a:xfrm>
            <a:off x="8196416" y="1178799"/>
            <a:ext cx="730491"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04</a:t>
            </a:r>
            <a:endParaRPr lang="ko-KR" altLang="en-US" sz="2800" b="1" dirty="0">
              <a:solidFill>
                <a:schemeClr val="bg1"/>
              </a:solidFill>
              <a:cs typeface="Arial" pitchFamily="34" charset="0"/>
            </a:endParaRPr>
          </a:p>
        </p:txBody>
      </p:sp>
      <p:sp>
        <p:nvSpPr>
          <p:cNvPr id="33" name="사각형: 둥근 모서리 32">
            <a:extLst>
              <a:ext uri="{FF2B5EF4-FFF2-40B4-BE49-F238E27FC236}">
                <a16:creationId xmlns:a16="http://schemas.microsoft.com/office/drawing/2014/main" id="{69280D10-E99A-40B8-AB67-1E8A0C9A8E0C}"/>
              </a:ext>
            </a:extLst>
          </p:cNvPr>
          <p:cNvSpPr/>
          <p:nvPr/>
        </p:nvSpPr>
        <p:spPr>
          <a:xfrm>
            <a:off x="4838445" y="2849881"/>
            <a:ext cx="2611521" cy="1158240"/>
          </a:xfrm>
          <a:prstGeom prst="roundRect">
            <a:avLst>
              <a:gd name="adj" fmla="val 8396"/>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err="1">
                <a:solidFill>
                  <a:schemeClr val="accent2">
                    <a:lumMod val="75000"/>
                  </a:schemeClr>
                </a:solidFill>
                <a:latin typeface="Times New Roman" pitchFamily="18" charset="0"/>
                <a:cs typeface="Times New Roman" pitchFamily="18" charset="0"/>
              </a:rPr>
              <a:t>Socioe</a:t>
            </a:r>
            <a:r>
              <a:rPr lang="ru-RU" sz="3000" b="1" dirty="0">
                <a:solidFill>
                  <a:schemeClr val="accent2">
                    <a:lumMod val="75000"/>
                  </a:schemeClr>
                </a:solidFill>
                <a:latin typeface="Times New Roman" pitchFamily="18" charset="0"/>
                <a:cs typeface="Times New Roman" pitchFamily="18" charset="0"/>
              </a:rPr>
              <a:t>-</a:t>
            </a:r>
            <a:r>
              <a:rPr lang="en-US" sz="3000" b="1" dirty="0" err="1">
                <a:solidFill>
                  <a:schemeClr val="accent2">
                    <a:lumMod val="75000"/>
                  </a:schemeClr>
                </a:solidFill>
                <a:latin typeface="Times New Roman" pitchFamily="18" charset="0"/>
                <a:cs typeface="Times New Roman" pitchFamily="18" charset="0"/>
              </a:rPr>
              <a:t>conomic</a:t>
            </a:r>
            <a:endParaRPr lang="ko-KR" altLang="en-US" sz="3000" b="1" dirty="0">
              <a:solidFill>
                <a:schemeClr val="accent2">
                  <a:lumMod val="75000"/>
                </a:schemeClr>
              </a:solidFill>
              <a:latin typeface="Times New Roman" pitchFamily="18" charset="0"/>
              <a:cs typeface="Times New Roman" pitchFamily="18" charset="0"/>
            </a:endParaRPr>
          </a:p>
        </p:txBody>
      </p:sp>
      <p:grpSp>
        <p:nvGrpSpPr>
          <p:cNvPr id="34" name="그룹 33">
            <a:extLst>
              <a:ext uri="{FF2B5EF4-FFF2-40B4-BE49-F238E27FC236}">
                <a16:creationId xmlns:a16="http://schemas.microsoft.com/office/drawing/2014/main" id="{2B3D319D-EB77-4368-B28C-304F83F9580F}"/>
              </a:ext>
            </a:extLst>
          </p:cNvPr>
          <p:cNvGrpSpPr/>
          <p:nvPr/>
        </p:nvGrpSpPr>
        <p:grpSpPr>
          <a:xfrm>
            <a:off x="4199800" y="2804923"/>
            <a:ext cx="887766" cy="1248156"/>
            <a:chOff x="4335987" y="774785"/>
            <a:chExt cx="887766" cy="1248156"/>
          </a:xfrm>
        </p:grpSpPr>
        <p:sp>
          <p:nvSpPr>
            <p:cNvPr id="39" name="이등변 삼각형 38">
              <a:extLst>
                <a:ext uri="{FF2B5EF4-FFF2-40B4-BE49-F238E27FC236}">
                  <a16:creationId xmlns:a16="http://schemas.microsoft.com/office/drawing/2014/main" id="{E9740F09-25F5-4D3A-B635-7730CC32DEF9}"/>
                </a:ext>
              </a:extLst>
            </p:cNvPr>
            <p:cNvSpPr/>
            <p:nvPr/>
          </p:nvSpPr>
          <p:spPr>
            <a:xfrm rot="5400000">
              <a:off x="4155792" y="954980"/>
              <a:ext cx="1248156" cy="887766"/>
            </a:xfrm>
            <a:prstGeom prs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0" name="이등변 삼각형 39">
              <a:extLst>
                <a:ext uri="{FF2B5EF4-FFF2-40B4-BE49-F238E27FC236}">
                  <a16:creationId xmlns:a16="http://schemas.microsoft.com/office/drawing/2014/main" id="{ECCD8BFD-7C92-4387-9244-0778C3606449}"/>
                </a:ext>
              </a:extLst>
            </p:cNvPr>
            <p:cNvSpPr/>
            <p:nvPr/>
          </p:nvSpPr>
          <p:spPr>
            <a:xfrm rot="5400000">
              <a:off x="4284886" y="1008637"/>
              <a:ext cx="1097280" cy="78045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35" name="TextBox 34">
            <a:extLst>
              <a:ext uri="{FF2B5EF4-FFF2-40B4-BE49-F238E27FC236}">
                <a16:creationId xmlns:a16="http://schemas.microsoft.com/office/drawing/2014/main" id="{0C0C0FB0-B467-46C8-886A-9C2313361422}"/>
              </a:ext>
            </a:extLst>
          </p:cNvPr>
          <p:cNvSpPr txBox="1"/>
          <p:nvPr/>
        </p:nvSpPr>
        <p:spPr>
          <a:xfrm>
            <a:off x="4200614" y="3167391"/>
            <a:ext cx="730491"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02</a:t>
            </a:r>
            <a:endParaRPr lang="ko-KR" altLang="en-US" sz="2800" b="1" dirty="0">
              <a:solidFill>
                <a:schemeClr val="bg1"/>
              </a:solidFill>
              <a:cs typeface="Arial" pitchFamily="34" charset="0"/>
            </a:endParaRPr>
          </a:p>
        </p:txBody>
      </p:sp>
      <p:sp>
        <p:nvSpPr>
          <p:cNvPr id="42" name="사각형: 둥근 모서리 41">
            <a:extLst>
              <a:ext uri="{FF2B5EF4-FFF2-40B4-BE49-F238E27FC236}">
                <a16:creationId xmlns:a16="http://schemas.microsoft.com/office/drawing/2014/main" id="{12503052-700D-4071-BA03-992BFF26679A}"/>
              </a:ext>
            </a:extLst>
          </p:cNvPr>
          <p:cNvSpPr/>
          <p:nvPr/>
        </p:nvSpPr>
        <p:spPr>
          <a:xfrm>
            <a:off x="8834247" y="2849881"/>
            <a:ext cx="2611521" cy="1158240"/>
          </a:xfrm>
          <a:prstGeom prst="roundRect">
            <a:avLst>
              <a:gd name="adj" fmla="val 8396"/>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3000" b="1" dirty="0">
                <a:solidFill>
                  <a:srgbClr val="00B0F0"/>
                </a:solidFill>
              </a:rPr>
              <a:t>Market</a:t>
            </a:r>
            <a:endParaRPr lang="ko-KR" altLang="en-US" sz="3000" b="1" dirty="0">
              <a:solidFill>
                <a:srgbClr val="00B0F0"/>
              </a:solidFill>
            </a:endParaRPr>
          </a:p>
        </p:txBody>
      </p:sp>
      <p:grpSp>
        <p:nvGrpSpPr>
          <p:cNvPr id="43" name="그룹 42">
            <a:extLst>
              <a:ext uri="{FF2B5EF4-FFF2-40B4-BE49-F238E27FC236}">
                <a16:creationId xmlns:a16="http://schemas.microsoft.com/office/drawing/2014/main" id="{38E4A281-D2D7-4585-9948-8F3A31F92909}"/>
              </a:ext>
            </a:extLst>
          </p:cNvPr>
          <p:cNvGrpSpPr/>
          <p:nvPr/>
        </p:nvGrpSpPr>
        <p:grpSpPr>
          <a:xfrm>
            <a:off x="8195602" y="2804923"/>
            <a:ext cx="887766" cy="1248156"/>
            <a:chOff x="4335987" y="774785"/>
            <a:chExt cx="887766" cy="1248156"/>
          </a:xfrm>
        </p:grpSpPr>
        <p:sp>
          <p:nvSpPr>
            <p:cNvPr id="48" name="이등변 삼각형 47">
              <a:extLst>
                <a:ext uri="{FF2B5EF4-FFF2-40B4-BE49-F238E27FC236}">
                  <a16:creationId xmlns:a16="http://schemas.microsoft.com/office/drawing/2014/main" id="{FA6654BB-C293-458D-8CE7-84D54049BCFD}"/>
                </a:ext>
              </a:extLst>
            </p:cNvPr>
            <p:cNvSpPr/>
            <p:nvPr/>
          </p:nvSpPr>
          <p:spPr>
            <a:xfrm rot="5400000">
              <a:off x="4155792" y="954980"/>
              <a:ext cx="1248156" cy="887766"/>
            </a:xfrm>
            <a:prstGeom prs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9" name="이등변 삼각형 48">
              <a:extLst>
                <a:ext uri="{FF2B5EF4-FFF2-40B4-BE49-F238E27FC236}">
                  <a16:creationId xmlns:a16="http://schemas.microsoft.com/office/drawing/2014/main" id="{B4695BAE-ABED-4938-B761-E1510A2CEF54}"/>
                </a:ext>
              </a:extLst>
            </p:cNvPr>
            <p:cNvSpPr/>
            <p:nvPr/>
          </p:nvSpPr>
          <p:spPr>
            <a:xfrm rot="5400000">
              <a:off x="4284886" y="1008637"/>
              <a:ext cx="1097280" cy="780453"/>
            </a:xfrm>
            <a:prstGeom prst="triangl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44" name="TextBox 43">
            <a:extLst>
              <a:ext uri="{FF2B5EF4-FFF2-40B4-BE49-F238E27FC236}">
                <a16:creationId xmlns:a16="http://schemas.microsoft.com/office/drawing/2014/main" id="{103A091D-07D1-4230-8528-D4EC17233E98}"/>
              </a:ext>
            </a:extLst>
          </p:cNvPr>
          <p:cNvSpPr txBox="1"/>
          <p:nvPr/>
        </p:nvSpPr>
        <p:spPr>
          <a:xfrm>
            <a:off x="8196416" y="3167391"/>
            <a:ext cx="730491"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05</a:t>
            </a:r>
            <a:endParaRPr lang="ko-KR" altLang="en-US" sz="2800" b="1" dirty="0">
              <a:solidFill>
                <a:schemeClr val="bg1"/>
              </a:solidFill>
              <a:cs typeface="Arial" pitchFamily="34" charset="0"/>
            </a:endParaRPr>
          </a:p>
        </p:txBody>
      </p:sp>
      <p:sp>
        <p:nvSpPr>
          <p:cNvPr id="51" name="사각형: 둥근 모서리 50">
            <a:extLst>
              <a:ext uri="{FF2B5EF4-FFF2-40B4-BE49-F238E27FC236}">
                <a16:creationId xmlns:a16="http://schemas.microsoft.com/office/drawing/2014/main" id="{0814B893-EF0E-4A76-B645-7328733486EB}"/>
              </a:ext>
            </a:extLst>
          </p:cNvPr>
          <p:cNvSpPr/>
          <p:nvPr/>
        </p:nvSpPr>
        <p:spPr>
          <a:xfrm>
            <a:off x="4838445" y="4838472"/>
            <a:ext cx="2611521" cy="1158240"/>
          </a:xfrm>
          <a:prstGeom prst="roundRect">
            <a:avLst>
              <a:gd name="adj" fmla="val 8396"/>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3000" b="1" dirty="0">
                <a:solidFill>
                  <a:schemeClr val="accent3">
                    <a:lumMod val="75000"/>
                  </a:schemeClr>
                </a:solidFill>
                <a:latin typeface="Times New Roman" pitchFamily="18" charset="0"/>
                <a:cs typeface="Times New Roman" pitchFamily="18" charset="0"/>
              </a:rPr>
              <a:t>Technical-organizational</a:t>
            </a:r>
            <a:endParaRPr lang="ko-KR" altLang="en-US" sz="3000" b="1" dirty="0">
              <a:solidFill>
                <a:schemeClr val="accent3">
                  <a:lumMod val="75000"/>
                </a:schemeClr>
              </a:solidFill>
              <a:latin typeface="Times New Roman" pitchFamily="18" charset="0"/>
              <a:cs typeface="Times New Roman" pitchFamily="18" charset="0"/>
            </a:endParaRPr>
          </a:p>
        </p:txBody>
      </p:sp>
      <p:grpSp>
        <p:nvGrpSpPr>
          <p:cNvPr id="52" name="그룹 51">
            <a:extLst>
              <a:ext uri="{FF2B5EF4-FFF2-40B4-BE49-F238E27FC236}">
                <a16:creationId xmlns:a16="http://schemas.microsoft.com/office/drawing/2014/main" id="{3DF7A0DA-9121-41AF-9A17-A742E27E03A8}"/>
              </a:ext>
            </a:extLst>
          </p:cNvPr>
          <p:cNvGrpSpPr/>
          <p:nvPr/>
        </p:nvGrpSpPr>
        <p:grpSpPr>
          <a:xfrm>
            <a:off x="4199800" y="4793514"/>
            <a:ext cx="887766" cy="1248156"/>
            <a:chOff x="4335987" y="774785"/>
            <a:chExt cx="887766" cy="1248156"/>
          </a:xfrm>
        </p:grpSpPr>
        <p:sp>
          <p:nvSpPr>
            <p:cNvPr id="57" name="이등변 삼각형 56">
              <a:extLst>
                <a:ext uri="{FF2B5EF4-FFF2-40B4-BE49-F238E27FC236}">
                  <a16:creationId xmlns:a16="http://schemas.microsoft.com/office/drawing/2014/main" id="{237F66B6-50AC-4A20-885B-1672D6336AC1}"/>
                </a:ext>
              </a:extLst>
            </p:cNvPr>
            <p:cNvSpPr/>
            <p:nvPr/>
          </p:nvSpPr>
          <p:spPr>
            <a:xfrm rot="5400000">
              <a:off x="4155792" y="954980"/>
              <a:ext cx="1248156" cy="887766"/>
            </a:xfrm>
            <a:prstGeom prs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8" name="이등변 삼각형 57">
              <a:extLst>
                <a:ext uri="{FF2B5EF4-FFF2-40B4-BE49-F238E27FC236}">
                  <a16:creationId xmlns:a16="http://schemas.microsoft.com/office/drawing/2014/main" id="{C59DF4A0-A569-4776-9B7D-8FEB8906170E}"/>
                </a:ext>
              </a:extLst>
            </p:cNvPr>
            <p:cNvSpPr/>
            <p:nvPr/>
          </p:nvSpPr>
          <p:spPr>
            <a:xfrm rot="5400000">
              <a:off x="4284886" y="1008637"/>
              <a:ext cx="1097280" cy="78045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53" name="TextBox 52">
            <a:extLst>
              <a:ext uri="{FF2B5EF4-FFF2-40B4-BE49-F238E27FC236}">
                <a16:creationId xmlns:a16="http://schemas.microsoft.com/office/drawing/2014/main" id="{3CF3A58F-EF27-4029-9DC3-BFE85BD0DB54}"/>
              </a:ext>
            </a:extLst>
          </p:cNvPr>
          <p:cNvSpPr txBox="1"/>
          <p:nvPr/>
        </p:nvSpPr>
        <p:spPr>
          <a:xfrm>
            <a:off x="4200614" y="5155982"/>
            <a:ext cx="730491"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03</a:t>
            </a:r>
            <a:endParaRPr lang="ko-KR" altLang="en-US" sz="2800" b="1" dirty="0">
              <a:solidFill>
                <a:schemeClr val="bg1"/>
              </a:solidFill>
              <a:cs typeface="Arial" pitchFamily="34" charset="0"/>
            </a:endParaRPr>
          </a:p>
        </p:txBody>
      </p:sp>
      <p:grpSp>
        <p:nvGrpSpPr>
          <p:cNvPr id="59" name="Graphic 57">
            <a:extLst>
              <a:ext uri="{FF2B5EF4-FFF2-40B4-BE49-F238E27FC236}">
                <a16:creationId xmlns:a16="http://schemas.microsoft.com/office/drawing/2014/main" id="{A7C229D7-0C07-4AD5-9148-AC594B817711}"/>
              </a:ext>
            </a:extLst>
          </p:cNvPr>
          <p:cNvGrpSpPr/>
          <p:nvPr/>
        </p:nvGrpSpPr>
        <p:grpSpPr>
          <a:xfrm rot="19779747">
            <a:off x="8615148" y="4010201"/>
            <a:ext cx="2807027" cy="2941792"/>
            <a:chOff x="2662566" y="4"/>
            <a:chExt cx="6870770" cy="6860860"/>
          </a:xfrm>
        </p:grpSpPr>
        <p:sp>
          <p:nvSpPr>
            <p:cNvPr id="68" name="Freeform: Shape 138">
              <a:extLst>
                <a:ext uri="{FF2B5EF4-FFF2-40B4-BE49-F238E27FC236}">
                  <a16:creationId xmlns:a16="http://schemas.microsoft.com/office/drawing/2014/main" id="{6509760C-7207-4BC0-83B3-A6A20FA90BAF}"/>
                </a:ext>
              </a:extLst>
            </p:cNvPr>
            <p:cNvSpPr/>
            <p:nvPr/>
          </p:nvSpPr>
          <p:spPr>
            <a:xfrm>
              <a:off x="2662566" y="2855015"/>
              <a:ext cx="1157107" cy="1154658"/>
            </a:xfrm>
            <a:custGeom>
              <a:avLst/>
              <a:gdLst>
                <a:gd name="connsiteX0" fmla="*/ 400623 w 1157107"/>
                <a:gd name="connsiteY0" fmla="*/ 1125158 h 1154658"/>
                <a:gd name="connsiteX1" fmla="*/ 160503 w 1157107"/>
                <a:gd name="connsiteY1" fmla="*/ 973341 h 1154658"/>
                <a:gd name="connsiteX2" fmla="*/ 4976 w 1157107"/>
                <a:gd name="connsiteY2" fmla="*/ 647269 h 1154658"/>
                <a:gd name="connsiteX3" fmla="*/ 0 w 1157107"/>
                <a:gd name="connsiteY3" fmla="*/ 635689 h 1154658"/>
                <a:gd name="connsiteX4" fmla="*/ 0 w 1157107"/>
                <a:gd name="connsiteY4" fmla="*/ 521509 h 1154658"/>
                <a:gd name="connsiteX5" fmla="*/ 37638 w 1157107"/>
                <a:gd name="connsiteY5" fmla="*/ 370507 h 1154658"/>
                <a:gd name="connsiteX6" fmla="*/ 476079 w 1157107"/>
                <a:gd name="connsiteY6" fmla="*/ 9873 h 1154658"/>
                <a:gd name="connsiteX7" fmla="*/ 859693 w 1157107"/>
                <a:gd name="connsiteY7" fmla="*/ 75106 h 1154658"/>
                <a:gd name="connsiteX8" fmla="*/ 891721 w 1157107"/>
                <a:gd name="connsiteY8" fmla="*/ 89310 h 1154658"/>
                <a:gd name="connsiteX9" fmla="*/ 1127499 w 1157107"/>
                <a:gd name="connsiteY9" fmla="*/ 393668 h 1154658"/>
                <a:gd name="connsiteX10" fmla="*/ 1110218 w 1157107"/>
                <a:gd name="connsiteY10" fmla="*/ 802434 h 1154658"/>
                <a:gd name="connsiteX11" fmla="*/ 856617 w 1157107"/>
                <a:gd name="connsiteY11" fmla="*/ 1083630 h 1154658"/>
                <a:gd name="connsiteX12" fmla="*/ 592068 w 1157107"/>
                <a:gd name="connsiteY12" fmla="*/ 1154653 h 1154658"/>
                <a:gd name="connsiteX13" fmla="*/ 400623 w 1157107"/>
                <a:gd name="connsiteY13" fmla="*/ 1125158 h 1154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7107" h="1154658">
                  <a:moveTo>
                    <a:pt x="400623" y="1125158"/>
                  </a:moveTo>
                  <a:cubicBezTo>
                    <a:pt x="310600" y="1090325"/>
                    <a:pt x="227635" y="1044364"/>
                    <a:pt x="160503" y="973341"/>
                  </a:cubicBezTo>
                  <a:cubicBezTo>
                    <a:pt x="73556" y="881328"/>
                    <a:pt x="21443" y="772849"/>
                    <a:pt x="4976" y="647269"/>
                  </a:cubicBezTo>
                  <a:cubicBezTo>
                    <a:pt x="4433" y="642836"/>
                    <a:pt x="4886" y="638131"/>
                    <a:pt x="0" y="635689"/>
                  </a:cubicBezTo>
                  <a:cubicBezTo>
                    <a:pt x="0" y="597599"/>
                    <a:pt x="0" y="559509"/>
                    <a:pt x="0" y="521509"/>
                  </a:cubicBezTo>
                  <a:cubicBezTo>
                    <a:pt x="11490" y="470934"/>
                    <a:pt x="17552" y="419001"/>
                    <a:pt x="37638" y="370507"/>
                  </a:cubicBezTo>
                  <a:cubicBezTo>
                    <a:pt x="119789" y="172366"/>
                    <a:pt x="264277" y="49682"/>
                    <a:pt x="476079" y="9873"/>
                  </a:cubicBezTo>
                  <a:cubicBezTo>
                    <a:pt x="611520" y="-15641"/>
                    <a:pt x="739361" y="9059"/>
                    <a:pt x="859693" y="75106"/>
                  </a:cubicBezTo>
                  <a:cubicBezTo>
                    <a:pt x="869916" y="80715"/>
                    <a:pt x="881045" y="84606"/>
                    <a:pt x="891721" y="89310"/>
                  </a:cubicBezTo>
                  <a:cubicBezTo>
                    <a:pt x="1007800" y="161781"/>
                    <a:pt x="1086061" y="264289"/>
                    <a:pt x="1127499" y="393668"/>
                  </a:cubicBezTo>
                  <a:cubicBezTo>
                    <a:pt x="1171650" y="531461"/>
                    <a:pt x="1166855" y="668260"/>
                    <a:pt x="1110218" y="802434"/>
                  </a:cubicBezTo>
                  <a:cubicBezTo>
                    <a:pt x="1058195" y="925661"/>
                    <a:pt x="971791" y="1018579"/>
                    <a:pt x="856617" y="1083630"/>
                  </a:cubicBezTo>
                  <a:cubicBezTo>
                    <a:pt x="775370" y="1129501"/>
                    <a:pt x="687067" y="1155105"/>
                    <a:pt x="592068" y="1154653"/>
                  </a:cubicBezTo>
                  <a:cubicBezTo>
                    <a:pt x="526383" y="1154201"/>
                    <a:pt x="461603" y="1153024"/>
                    <a:pt x="400623" y="1125158"/>
                  </a:cubicBezTo>
                  <a:close/>
                </a:path>
              </a:pathLst>
            </a:custGeom>
            <a:solidFill>
              <a:schemeClr val="accent4"/>
            </a:solidFill>
            <a:ln w="9036" cap="flat">
              <a:noFill/>
              <a:prstDash val="solid"/>
              <a:miter/>
            </a:ln>
          </p:spPr>
          <p:txBody>
            <a:bodyPr rtlCol="0" anchor="ctr"/>
            <a:lstStyle/>
            <a:p>
              <a:endParaRPr lang="en-US"/>
            </a:p>
          </p:txBody>
        </p:sp>
        <p:sp>
          <p:nvSpPr>
            <p:cNvPr id="69" name="Freeform: Shape 139">
              <a:extLst>
                <a:ext uri="{FF2B5EF4-FFF2-40B4-BE49-F238E27FC236}">
                  <a16:creationId xmlns:a16="http://schemas.microsoft.com/office/drawing/2014/main" id="{AAE03102-E6B3-46C1-BDBB-78ECAA10EE58}"/>
                </a:ext>
              </a:extLst>
            </p:cNvPr>
            <p:cNvSpPr/>
            <p:nvPr/>
          </p:nvSpPr>
          <p:spPr>
            <a:xfrm>
              <a:off x="6858109" y="2076397"/>
              <a:ext cx="1503485" cy="2706760"/>
            </a:xfrm>
            <a:custGeom>
              <a:avLst/>
              <a:gdLst>
                <a:gd name="connsiteX0" fmla="*/ 623152 w 1503485"/>
                <a:gd name="connsiteY0" fmla="*/ 91201 h 2706760"/>
                <a:gd name="connsiteX1" fmla="*/ 799307 w 1503485"/>
                <a:gd name="connsiteY1" fmla="*/ 174076 h 2706760"/>
                <a:gd name="connsiteX2" fmla="*/ 1040242 w 1503485"/>
                <a:gd name="connsiteY2" fmla="*/ 344530 h 2706760"/>
                <a:gd name="connsiteX3" fmla="*/ 1395446 w 1503485"/>
                <a:gd name="connsiteY3" fmla="*/ 861685 h 2706760"/>
                <a:gd name="connsiteX4" fmla="*/ 1477778 w 1503485"/>
                <a:gd name="connsiteY4" fmla="*/ 1187666 h 2706760"/>
                <a:gd name="connsiteX5" fmla="*/ 1501211 w 1503485"/>
                <a:gd name="connsiteY5" fmla="*/ 1312974 h 2706760"/>
                <a:gd name="connsiteX6" fmla="*/ 1493611 w 1503485"/>
                <a:gd name="connsiteY6" fmla="*/ 1442263 h 2706760"/>
                <a:gd name="connsiteX7" fmla="*/ 1444302 w 1503485"/>
                <a:gd name="connsiteY7" fmla="*/ 1692697 h 2706760"/>
                <a:gd name="connsiteX8" fmla="*/ 1162563 w 1503485"/>
                <a:gd name="connsiteY8" fmla="*/ 2235728 h 2706760"/>
                <a:gd name="connsiteX9" fmla="*/ 746288 w 1503485"/>
                <a:gd name="connsiteY9" fmla="*/ 2567138 h 2706760"/>
                <a:gd name="connsiteX10" fmla="*/ 527520 w 1503485"/>
                <a:gd name="connsiteY10" fmla="*/ 2656346 h 2706760"/>
                <a:gd name="connsiteX11" fmla="*/ 295542 w 1503485"/>
                <a:gd name="connsiteY11" fmla="*/ 2705926 h 2706760"/>
                <a:gd name="connsiteX12" fmla="*/ 261524 w 1503485"/>
                <a:gd name="connsiteY12" fmla="*/ 2675617 h 2706760"/>
                <a:gd name="connsiteX13" fmla="*/ 260981 w 1503485"/>
                <a:gd name="connsiteY13" fmla="*/ 2618980 h 2706760"/>
                <a:gd name="connsiteX14" fmla="*/ 260890 w 1503485"/>
                <a:gd name="connsiteY14" fmla="*/ 2483087 h 2706760"/>
                <a:gd name="connsiteX15" fmla="*/ 309747 w 1503485"/>
                <a:gd name="connsiteY15" fmla="*/ 2428440 h 2706760"/>
                <a:gd name="connsiteX16" fmla="*/ 493954 w 1503485"/>
                <a:gd name="connsiteY16" fmla="*/ 2379312 h 2706760"/>
                <a:gd name="connsiteX17" fmla="*/ 790621 w 1503485"/>
                <a:gd name="connsiteY17" fmla="*/ 2218176 h 2706760"/>
                <a:gd name="connsiteX18" fmla="*/ 932395 w 1503485"/>
                <a:gd name="connsiteY18" fmla="*/ 2087982 h 2706760"/>
                <a:gd name="connsiteX19" fmla="*/ 951666 w 1503485"/>
                <a:gd name="connsiteY19" fmla="*/ 2061926 h 2706760"/>
                <a:gd name="connsiteX20" fmla="*/ 1039065 w 1503485"/>
                <a:gd name="connsiteY20" fmla="*/ 1948651 h 2706760"/>
                <a:gd name="connsiteX21" fmla="*/ 157206 w 1503485"/>
                <a:gd name="connsiteY21" fmla="*/ 2156110 h 2706760"/>
                <a:gd name="connsiteX22" fmla="*/ 41398 w 1503485"/>
                <a:gd name="connsiteY22" fmla="*/ 2160905 h 2706760"/>
                <a:gd name="connsiteX23" fmla="*/ 7470 w 1503485"/>
                <a:gd name="connsiteY23" fmla="*/ 2156834 h 2706760"/>
                <a:gd name="connsiteX24" fmla="*/ 14618 w 1503485"/>
                <a:gd name="connsiteY24" fmla="*/ 2130234 h 2706760"/>
                <a:gd name="connsiteX25" fmla="*/ 75598 w 1503485"/>
                <a:gd name="connsiteY25" fmla="*/ 2090244 h 2706760"/>
                <a:gd name="connsiteX26" fmla="*/ 420488 w 1503485"/>
                <a:gd name="connsiteY26" fmla="*/ 1571823 h 2706760"/>
                <a:gd name="connsiteX27" fmla="*/ 446816 w 1503485"/>
                <a:gd name="connsiteY27" fmla="*/ 1308088 h 2706760"/>
                <a:gd name="connsiteX28" fmla="*/ 272561 w 1503485"/>
                <a:gd name="connsiteY28" fmla="*/ 815543 h 2706760"/>
                <a:gd name="connsiteX29" fmla="*/ 83469 w 1503485"/>
                <a:gd name="connsiteY29" fmla="*/ 621926 h 2706760"/>
                <a:gd name="connsiteX30" fmla="*/ 30994 w 1503485"/>
                <a:gd name="connsiteY30" fmla="*/ 588451 h 2706760"/>
                <a:gd name="connsiteX31" fmla="*/ 10184 w 1503485"/>
                <a:gd name="connsiteY31" fmla="*/ 550270 h 2706760"/>
                <a:gd name="connsiteX32" fmla="*/ 36965 w 1503485"/>
                <a:gd name="connsiteY32" fmla="*/ 547556 h 2706760"/>
                <a:gd name="connsiteX33" fmla="*/ 74060 w 1503485"/>
                <a:gd name="connsiteY33" fmla="*/ 547466 h 2706760"/>
                <a:gd name="connsiteX34" fmla="*/ 129159 w 1503485"/>
                <a:gd name="connsiteY34" fmla="*/ 547466 h 2706760"/>
                <a:gd name="connsiteX35" fmla="*/ 1040603 w 1503485"/>
                <a:gd name="connsiteY35" fmla="*/ 760082 h 2706760"/>
                <a:gd name="connsiteX36" fmla="*/ 606414 w 1503485"/>
                <a:gd name="connsiteY36" fmla="*/ 375473 h 2706760"/>
                <a:gd name="connsiteX37" fmla="*/ 489792 w 1503485"/>
                <a:gd name="connsiteY37" fmla="*/ 325078 h 2706760"/>
                <a:gd name="connsiteX38" fmla="*/ 312642 w 1503485"/>
                <a:gd name="connsiteY38" fmla="*/ 279569 h 2706760"/>
                <a:gd name="connsiteX39" fmla="*/ 307214 w 1503485"/>
                <a:gd name="connsiteY39" fmla="*/ 278936 h 2706760"/>
                <a:gd name="connsiteX40" fmla="*/ 261162 w 1503485"/>
                <a:gd name="connsiteY40" fmla="*/ 225737 h 2706760"/>
                <a:gd name="connsiteX41" fmla="*/ 259714 w 1503485"/>
                <a:gd name="connsiteY41" fmla="*/ 85320 h 2706760"/>
                <a:gd name="connsiteX42" fmla="*/ 261976 w 1503485"/>
                <a:gd name="connsiteY42" fmla="*/ 28682 h 2706760"/>
                <a:gd name="connsiteX43" fmla="*/ 294366 w 1503485"/>
                <a:gd name="connsiteY43" fmla="*/ 635 h 2706760"/>
                <a:gd name="connsiteX44" fmla="*/ 529511 w 1503485"/>
                <a:gd name="connsiteY44" fmla="*/ 51392 h 2706760"/>
                <a:gd name="connsiteX45" fmla="*/ 598995 w 1503485"/>
                <a:gd name="connsiteY45" fmla="*/ 74825 h 2706760"/>
                <a:gd name="connsiteX46" fmla="*/ 623152 w 1503485"/>
                <a:gd name="connsiteY46" fmla="*/ 91201 h 2706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503485" h="2706760">
                  <a:moveTo>
                    <a:pt x="623152" y="91201"/>
                  </a:moveTo>
                  <a:cubicBezTo>
                    <a:pt x="682594" y="117348"/>
                    <a:pt x="742127" y="143224"/>
                    <a:pt x="799307" y="174076"/>
                  </a:cubicBezTo>
                  <a:cubicBezTo>
                    <a:pt x="887158" y="220218"/>
                    <a:pt x="966595" y="277760"/>
                    <a:pt x="1040242" y="344530"/>
                  </a:cubicBezTo>
                  <a:cubicBezTo>
                    <a:pt x="1199749" y="489019"/>
                    <a:pt x="1316733" y="662188"/>
                    <a:pt x="1395446" y="861685"/>
                  </a:cubicBezTo>
                  <a:cubicBezTo>
                    <a:pt x="1436793" y="966636"/>
                    <a:pt x="1463031" y="1075749"/>
                    <a:pt x="1477778" y="1187666"/>
                  </a:cubicBezTo>
                  <a:cubicBezTo>
                    <a:pt x="1483388" y="1229828"/>
                    <a:pt x="1496687" y="1270270"/>
                    <a:pt x="1501211" y="1312974"/>
                  </a:cubicBezTo>
                  <a:cubicBezTo>
                    <a:pt x="1505916" y="1357126"/>
                    <a:pt x="1503292" y="1400282"/>
                    <a:pt x="1493611" y="1442263"/>
                  </a:cubicBezTo>
                  <a:cubicBezTo>
                    <a:pt x="1474431" y="1525228"/>
                    <a:pt x="1465745" y="1610184"/>
                    <a:pt x="1444302" y="1692697"/>
                  </a:cubicBezTo>
                  <a:cubicBezTo>
                    <a:pt x="1391646" y="1895271"/>
                    <a:pt x="1297823" y="2076221"/>
                    <a:pt x="1162563" y="2235728"/>
                  </a:cubicBezTo>
                  <a:cubicBezTo>
                    <a:pt x="1045670" y="2373612"/>
                    <a:pt x="906429" y="2483720"/>
                    <a:pt x="746288" y="2567138"/>
                  </a:cubicBezTo>
                  <a:cubicBezTo>
                    <a:pt x="676261" y="2603599"/>
                    <a:pt x="602886" y="2632551"/>
                    <a:pt x="527520" y="2656346"/>
                  </a:cubicBezTo>
                  <a:cubicBezTo>
                    <a:pt x="451612" y="2679327"/>
                    <a:pt x="374617" y="2697512"/>
                    <a:pt x="295542" y="2705926"/>
                  </a:cubicBezTo>
                  <a:cubicBezTo>
                    <a:pt x="266771" y="2709002"/>
                    <a:pt x="262700" y="2704569"/>
                    <a:pt x="261524" y="2675617"/>
                  </a:cubicBezTo>
                  <a:cubicBezTo>
                    <a:pt x="260709" y="2656708"/>
                    <a:pt x="262609" y="2637799"/>
                    <a:pt x="260981" y="2618980"/>
                  </a:cubicBezTo>
                  <a:cubicBezTo>
                    <a:pt x="260709" y="2573652"/>
                    <a:pt x="260709" y="2528324"/>
                    <a:pt x="260890" y="2483087"/>
                  </a:cubicBezTo>
                  <a:cubicBezTo>
                    <a:pt x="261071" y="2439116"/>
                    <a:pt x="264690" y="2435135"/>
                    <a:pt x="309747" y="2428440"/>
                  </a:cubicBezTo>
                  <a:cubicBezTo>
                    <a:pt x="372989" y="2419030"/>
                    <a:pt x="434512" y="2402926"/>
                    <a:pt x="493954" y="2379312"/>
                  </a:cubicBezTo>
                  <a:cubicBezTo>
                    <a:pt x="603428" y="2345112"/>
                    <a:pt x="699242" y="2285851"/>
                    <a:pt x="790621" y="2218176"/>
                  </a:cubicBezTo>
                  <a:cubicBezTo>
                    <a:pt x="842463" y="2179724"/>
                    <a:pt x="887158" y="2133582"/>
                    <a:pt x="932395" y="2087982"/>
                  </a:cubicBezTo>
                  <a:cubicBezTo>
                    <a:pt x="940086" y="2080202"/>
                    <a:pt x="946781" y="2071787"/>
                    <a:pt x="951666" y="2061926"/>
                  </a:cubicBezTo>
                  <a:cubicBezTo>
                    <a:pt x="985142" y="2028540"/>
                    <a:pt x="1009661" y="1988279"/>
                    <a:pt x="1039065" y="1948651"/>
                  </a:cubicBezTo>
                  <a:cubicBezTo>
                    <a:pt x="759588" y="2085540"/>
                    <a:pt x="465002" y="2149053"/>
                    <a:pt x="157206" y="2156110"/>
                  </a:cubicBezTo>
                  <a:cubicBezTo>
                    <a:pt x="118754" y="2162534"/>
                    <a:pt x="80121" y="2163439"/>
                    <a:pt x="41398" y="2160905"/>
                  </a:cubicBezTo>
                  <a:cubicBezTo>
                    <a:pt x="30270" y="2158281"/>
                    <a:pt x="18779" y="2158010"/>
                    <a:pt x="7470" y="2156834"/>
                  </a:cubicBezTo>
                  <a:cubicBezTo>
                    <a:pt x="-9630" y="2142991"/>
                    <a:pt x="6927" y="2135844"/>
                    <a:pt x="14618" y="2130234"/>
                  </a:cubicBezTo>
                  <a:cubicBezTo>
                    <a:pt x="34251" y="2115939"/>
                    <a:pt x="55965" y="2104901"/>
                    <a:pt x="75598" y="2090244"/>
                  </a:cubicBezTo>
                  <a:cubicBezTo>
                    <a:pt x="252114" y="1958241"/>
                    <a:pt x="366475" y="1785163"/>
                    <a:pt x="420488" y="1571823"/>
                  </a:cubicBezTo>
                  <a:cubicBezTo>
                    <a:pt x="442383" y="1485238"/>
                    <a:pt x="452245" y="1397025"/>
                    <a:pt x="446816" y="1308088"/>
                  </a:cubicBezTo>
                  <a:cubicBezTo>
                    <a:pt x="435778" y="1127591"/>
                    <a:pt x="379322" y="962565"/>
                    <a:pt x="272561" y="815543"/>
                  </a:cubicBezTo>
                  <a:cubicBezTo>
                    <a:pt x="219000" y="741715"/>
                    <a:pt x="156301" y="676845"/>
                    <a:pt x="83469" y="621926"/>
                  </a:cubicBezTo>
                  <a:cubicBezTo>
                    <a:pt x="66822" y="609351"/>
                    <a:pt x="48365" y="599670"/>
                    <a:pt x="30994" y="588451"/>
                  </a:cubicBezTo>
                  <a:cubicBezTo>
                    <a:pt x="19594" y="581122"/>
                    <a:pt x="-6553" y="575422"/>
                    <a:pt x="10184" y="550270"/>
                  </a:cubicBezTo>
                  <a:cubicBezTo>
                    <a:pt x="18870" y="547285"/>
                    <a:pt x="27917" y="547647"/>
                    <a:pt x="36965" y="547556"/>
                  </a:cubicBezTo>
                  <a:cubicBezTo>
                    <a:pt x="49360" y="546923"/>
                    <a:pt x="61664" y="547375"/>
                    <a:pt x="74060" y="547466"/>
                  </a:cubicBezTo>
                  <a:cubicBezTo>
                    <a:pt x="92426" y="546923"/>
                    <a:pt x="110793" y="547194"/>
                    <a:pt x="129159" y="547466"/>
                  </a:cubicBezTo>
                  <a:cubicBezTo>
                    <a:pt x="445188" y="559047"/>
                    <a:pt x="751174" y="614508"/>
                    <a:pt x="1040603" y="760082"/>
                  </a:cubicBezTo>
                  <a:cubicBezTo>
                    <a:pt x="927238" y="591798"/>
                    <a:pt x="785736" y="462238"/>
                    <a:pt x="606414" y="375473"/>
                  </a:cubicBezTo>
                  <a:cubicBezTo>
                    <a:pt x="569319" y="354483"/>
                    <a:pt x="529601" y="339735"/>
                    <a:pt x="489792" y="325078"/>
                  </a:cubicBezTo>
                  <a:cubicBezTo>
                    <a:pt x="431979" y="304902"/>
                    <a:pt x="373351" y="288074"/>
                    <a:pt x="312642" y="279569"/>
                  </a:cubicBezTo>
                  <a:cubicBezTo>
                    <a:pt x="310832" y="279479"/>
                    <a:pt x="309023" y="279298"/>
                    <a:pt x="307214" y="278936"/>
                  </a:cubicBezTo>
                  <a:cubicBezTo>
                    <a:pt x="262881" y="271246"/>
                    <a:pt x="261524" y="269617"/>
                    <a:pt x="261162" y="225737"/>
                  </a:cubicBezTo>
                  <a:cubicBezTo>
                    <a:pt x="260800" y="178961"/>
                    <a:pt x="262247" y="132095"/>
                    <a:pt x="259714" y="85320"/>
                  </a:cubicBezTo>
                  <a:cubicBezTo>
                    <a:pt x="263243" y="66591"/>
                    <a:pt x="260709" y="47501"/>
                    <a:pt x="261976" y="28682"/>
                  </a:cubicBezTo>
                  <a:cubicBezTo>
                    <a:pt x="263605" y="4345"/>
                    <a:pt x="270571" y="-2260"/>
                    <a:pt x="294366" y="635"/>
                  </a:cubicBezTo>
                  <a:cubicBezTo>
                    <a:pt x="374255" y="10497"/>
                    <a:pt x="452788" y="26873"/>
                    <a:pt x="529511" y="51392"/>
                  </a:cubicBezTo>
                  <a:cubicBezTo>
                    <a:pt x="552672" y="59263"/>
                    <a:pt x="575743" y="67315"/>
                    <a:pt x="598995" y="74825"/>
                  </a:cubicBezTo>
                  <a:cubicBezTo>
                    <a:pt x="608586" y="77810"/>
                    <a:pt x="616818" y="83058"/>
                    <a:pt x="623152" y="91201"/>
                  </a:cubicBezTo>
                  <a:close/>
                </a:path>
              </a:pathLst>
            </a:custGeom>
            <a:solidFill>
              <a:schemeClr val="accent2"/>
            </a:solidFill>
            <a:ln w="9036" cap="flat">
              <a:noFill/>
              <a:prstDash val="solid"/>
              <a:miter/>
            </a:ln>
          </p:spPr>
          <p:txBody>
            <a:bodyPr rtlCol="0" anchor="ctr"/>
            <a:lstStyle/>
            <a:p>
              <a:endParaRPr lang="en-US"/>
            </a:p>
          </p:txBody>
        </p:sp>
        <p:sp>
          <p:nvSpPr>
            <p:cNvPr id="70" name="Freeform: Shape 140">
              <a:extLst>
                <a:ext uri="{FF2B5EF4-FFF2-40B4-BE49-F238E27FC236}">
                  <a16:creationId xmlns:a16="http://schemas.microsoft.com/office/drawing/2014/main" id="{4D36955B-13C3-4CA1-B531-600999128DC7}"/>
                </a:ext>
              </a:extLst>
            </p:cNvPr>
            <p:cNvSpPr/>
            <p:nvPr/>
          </p:nvSpPr>
          <p:spPr>
            <a:xfrm>
              <a:off x="3825287" y="2075782"/>
              <a:ext cx="1503558" cy="2707333"/>
            </a:xfrm>
            <a:custGeom>
              <a:avLst/>
              <a:gdLst>
                <a:gd name="connsiteX0" fmla="*/ 973120 w 1503558"/>
                <a:gd name="connsiteY0" fmla="*/ 2656690 h 2707333"/>
                <a:gd name="connsiteX1" fmla="*/ 532326 w 1503558"/>
                <a:gd name="connsiteY1" fmla="*/ 2412589 h 2707333"/>
                <a:gd name="connsiteX2" fmla="*/ 74071 w 1503558"/>
                <a:gd name="connsiteY2" fmla="*/ 1719641 h 2707333"/>
                <a:gd name="connsiteX3" fmla="*/ 48738 w 1503558"/>
                <a:gd name="connsiteY3" fmla="*/ 1609352 h 2707333"/>
                <a:gd name="connsiteX4" fmla="*/ 36433 w 1503558"/>
                <a:gd name="connsiteY4" fmla="*/ 1586734 h 2707333"/>
                <a:gd name="connsiteX5" fmla="*/ 2234 w 1503558"/>
                <a:gd name="connsiteY5" fmla="*/ 1394655 h 2707333"/>
                <a:gd name="connsiteX6" fmla="*/ 15624 w 1503558"/>
                <a:gd name="connsiteY6" fmla="*/ 1238948 h 2707333"/>
                <a:gd name="connsiteX7" fmla="*/ 37609 w 1503558"/>
                <a:gd name="connsiteY7" fmla="*/ 1164668 h 2707333"/>
                <a:gd name="connsiteX8" fmla="*/ 210236 w 1503558"/>
                <a:gd name="connsiteY8" fmla="*/ 668323 h 2707333"/>
                <a:gd name="connsiteX9" fmla="*/ 961449 w 1503558"/>
                <a:gd name="connsiteY9" fmla="*/ 63950 h 2707333"/>
                <a:gd name="connsiteX10" fmla="*/ 974115 w 1503558"/>
                <a:gd name="connsiteY10" fmla="*/ 59065 h 2707333"/>
                <a:gd name="connsiteX11" fmla="*/ 1004424 w 1503558"/>
                <a:gd name="connsiteY11" fmla="*/ 42146 h 2707333"/>
                <a:gd name="connsiteX12" fmla="*/ 1203741 w 1503558"/>
                <a:gd name="connsiteY12" fmla="*/ 889 h 2707333"/>
                <a:gd name="connsiteX13" fmla="*/ 1243098 w 1503558"/>
                <a:gd name="connsiteY13" fmla="*/ 36084 h 2707333"/>
                <a:gd name="connsiteX14" fmla="*/ 1243640 w 1503558"/>
                <a:gd name="connsiteY14" fmla="*/ 84940 h 2707333"/>
                <a:gd name="connsiteX15" fmla="*/ 1243731 w 1503558"/>
                <a:gd name="connsiteY15" fmla="*/ 219658 h 2707333"/>
                <a:gd name="connsiteX16" fmla="*/ 1193336 w 1503558"/>
                <a:gd name="connsiteY16" fmla="*/ 279280 h 2707333"/>
                <a:gd name="connsiteX17" fmla="*/ 1019081 w 1503558"/>
                <a:gd name="connsiteY17" fmla="*/ 322527 h 2707333"/>
                <a:gd name="connsiteX18" fmla="*/ 460218 w 1503558"/>
                <a:gd name="connsiteY18" fmla="*/ 764769 h 2707333"/>
                <a:gd name="connsiteX19" fmla="*/ 652839 w 1503558"/>
                <a:gd name="connsiteY19" fmla="*/ 678365 h 2707333"/>
                <a:gd name="connsiteX20" fmla="*/ 1012024 w 1503558"/>
                <a:gd name="connsiteY20" fmla="*/ 583186 h 2707333"/>
                <a:gd name="connsiteX21" fmla="*/ 1465937 w 1503558"/>
                <a:gd name="connsiteY21" fmla="*/ 547991 h 2707333"/>
                <a:gd name="connsiteX22" fmla="*/ 1492084 w 1503558"/>
                <a:gd name="connsiteY22" fmla="*/ 549891 h 2707333"/>
                <a:gd name="connsiteX23" fmla="*/ 1496518 w 1503558"/>
                <a:gd name="connsiteY23" fmla="*/ 569253 h 2707333"/>
                <a:gd name="connsiteX24" fmla="*/ 1465123 w 1503558"/>
                <a:gd name="connsiteY24" fmla="*/ 591962 h 2707333"/>
                <a:gd name="connsiteX25" fmla="*/ 1441599 w 1503558"/>
                <a:gd name="connsiteY25" fmla="*/ 608519 h 2707333"/>
                <a:gd name="connsiteX26" fmla="*/ 1174698 w 1503558"/>
                <a:gd name="connsiteY26" fmla="*/ 904372 h 2707333"/>
                <a:gd name="connsiteX27" fmla="*/ 1058529 w 1503558"/>
                <a:gd name="connsiteY27" fmla="*/ 1294047 h 2707333"/>
                <a:gd name="connsiteX28" fmla="*/ 1113990 w 1503558"/>
                <a:gd name="connsiteY28" fmla="*/ 1672775 h 2707333"/>
                <a:gd name="connsiteX29" fmla="*/ 1315025 w 1503558"/>
                <a:gd name="connsiteY29" fmla="*/ 1992333 h 2707333"/>
                <a:gd name="connsiteX30" fmla="*/ 1485389 w 1503558"/>
                <a:gd name="connsiteY30" fmla="*/ 2130669 h 2707333"/>
                <a:gd name="connsiteX31" fmla="*/ 1497784 w 1503558"/>
                <a:gd name="connsiteY31" fmla="*/ 2157088 h 2707333"/>
                <a:gd name="connsiteX32" fmla="*/ 1464037 w 1503558"/>
                <a:gd name="connsiteY32" fmla="*/ 2160435 h 2707333"/>
                <a:gd name="connsiteX33" fmla="*/ 1274311 w 1503558"/>
                <a:gd name="connsiteY33" fmla="*/ 2155550 h 2707333"/>
                <a:gd name="connsiteX34" fmla="*/ 1039710 w 1503558"/>
                <a:gd name="connsiteY34" fmla="*/ 2129674 h 2707333"/>
                <a:gd name="connsiteX35" fmla="*/ 640987 w 1503558"/>
                <a:gd name="connsiteY35" fmla="*/ 2026351 h 2707333"/>
                <a:gd name="connsiteX36" fmla="*/ 548883 w 1503558"/>
                <a:gd name="connsiteY36" fmla="*/ 1987628 h 2707333"/>
                <a:gd name="connsiteX37" fmla="*/ 462661 w 1503558"/>
                <a:gd name="connsiteY37" fmla="*/ 1945286 h 2707333"/>
                <a:gd name="connsiteX38" fmla="*/ 557659 w 1503558"/>
                <a:gd name="connsiteY38" fmla="*/ 2072132 h 2707333"/>
                <a:gd name="connsiteX39" fmla="*/ 904812 w 1503558"/>
                <a:gd name="connsiteY39" fmla="*/ 2338309 h 2707333"/>
                <a:gd name="connsiteX40" fmla="*/ 922907 w 1503558"/>
                <a:gd name="connsiteY40" fmla="*/ 2344099 h 2707333"/>
                <a:gd name="connsiteX41" fmla="*/ 1004244 w 1503558"/>
                <a:gd name="connsiteY41" fmla="*/ 2378842 h 2707333"/>
                <a:gd name="connsiteX42" fmla="*/ 1192884 w 1503558"/>
                <a:gd name="connsiteY42" fmla="*/ 2429779 h 2707333"/>
                <a:gd name="connsiteX43" fmla="*/ 1243731 w 1503558"/>
                <a:gd name="connsiteY43" fmla="*/ 2483883 h 2707333"/>
                <a:gd name="connsiteX44" fmla="*/ 1243731 w 1503558"/>
                <a:gd name="connsiteY44" fmla="*/ 2624029 h 2707333"/>
                <a:gd name="connsiteX45" fmla="*/ 1243098 w 1503558"/>
                <a:gd name="connsiteY45" fmla="*/ 2672885 h 2707333"/>
                <a:gd name="connsiteX46" fmla="*/ 1206455 w 1503558"/>
                <a:gd name="connsiteY46" fmla="*/ 2706180 h 2707333"/>
                <a:gd name="connsiteX47" fmla="*/ 980991 w 1503558"/>
                <a:gd name="connsiteY47" fmla="*/ 2657504 h 2707333"/>
                <a:gd name="connsiteX48" fmla="*/ 973120 w 1503558"/>
                <a:gd name="connsiteY48" fmla="*/ 2656690 h 2707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503558" h="2707333">
                  <a:moveTo>
                    <a:pt x="973120" y="2656690"/>
                  </a:moveTo>
                  <a:cubicBezTo>
                    <a:pt x="816327" y="2593086"/>
                    <a:pt x="664782" y="2520345"/>
                    <a:pt x="532326" y="2412589"/>
                  </a:cubicBezTo>
                  <a:cubicBezTo>
                    <a:pt x="307044" y="2229377"/>
                    <a:pt x="153960" y="1998757"/>
                    <a:pt x="74071" y="1719641"/>
                  </a:cubicBezTo>
                  <a:cubicBezTo>
                    <a:pt x="63757" y="1683451"/>
                    <a:pt x="57062" y="1646085"/>
                    <a:pt x="48738" y="1609352"/>
                  </a:cubicBezTo>
                  <a:cubicBezTo>
                    <a:pt x="38786" y="1605010"/>
                    <a:pt x="37247" y="1595600"/>
                    <a:pt x="36433" y="1586734"/>
                  </a:cubicBezTo>
                  <a:cubicBezTo>
                    <a:pt x="30914" y="1521682"/>
                    <a:pt x="9562" y="1459526"/>
                    <a:pt x="2234" y="1394655"/>
                  </a:cubicBezTo>
                  <a:cubicBezTo>
                    <a:pt x="-3828" y="1341275"/>
                    <a:pt x="3048" y="1289886"/>
                    <a:pt x="15624" y="1238948"/>
                  </a:cubicBezTo>
                  <a:cubicBezTo>
                    <a:pt x="21776" y="1214067"/>
                    <a:pt x="19605" y="1186201"/>
                    <a:pt x="37609" y="1164668"/>
                  </a:cubicBezTo>
                  <a:cubicBezTo>
                    <a:pt x="62038" y="987699"/>
                    <a:pt x="118675" y="821678"/>
                    <a:pt x="210236" y="668323"/>
                  </a:cubicBezTo>
                  <a:cubicBezTo>
                    <a:pt x="385847" y="374279"/>
                    <a:pt x="636101" y="172158"/>
                    <a:pt x="961449" y="63950"/>
                  </a:cubicBezTo>
                  <a:cubicBezTo>
                    <a:pt x="965701" y="62502"/>
                    <a:pt x="969863" y="60693"/>
                    <a:pt x="974115" y="59065"/>
                  </a:cubicBezTo>
                  <a:cubicBezTo>
                    <a:pt x="982258" y="49836"/>
                    <a:pt x="992844" y="45312"/>
                    <a:pt x="1004424" y="42146"/>
                  </a:cubicBezTo>
                  <a:cubicBezTo>
                    <a:pt x="1070019" y="24322"/>
                    <a:pt x="1136066" y="8760"/>
                    <a:pt x="1203741" y="889"/>
                  </a:cubicBezTo>
                  <a:cubicBezTo>
                    <a:pt x="1234864" y="-2730"/>
                    <a:pt x="1242193" y="3875"/>
                    <a:pt x="1243098" y="36084"/>
                  </a:cubicBezTo>
                  <a:cubicBezTo>
                    <a:pt x="1243550" y="52369"/>
                    <a:pt x="1242012" y="68655"/>
                    <a:pt x="1243640" y="84940"/>
                  </a:cubicBezTo>
                  <a:cubicBezTo>
                    <a:pt x="1243912" y="129816"/>
                    <a:pt x="1243821" y="174782"/>
                    <a:pt x="1243731" y="219658"/>
                  </a:cubicBezTo>
                  <a:cubicBezTo>
                    <a:pt x="1243731" y="271138"/>
                    <a:pt x="1243640" y="271138"/>
                    <a:pt x="1193336" y="279280"/>
                  </a:cubicBezTo>
                  <a:cubicBezTo>
                    <a:pt x="1133713" y="287333"/>
                    <a:pt x="1076714" y="306242"/>
                    <a:pt x="1019081" y="322527"/>
                  </a:cubicBezTo>
                  <a:cubicBezTo>
                    <a:pt x="797870" y="403231"/>
                    <a:pt x="607601" y="542472"/>
                    <a:pt x="460218" y="764769"/>
                  </a:cubicBezTo>
                  <a:cubicBezTo>
                    <a:pt x="525269" y="730298"/>
                    <a:pt x="588421" y="702793"/>
                    <a:pt x="652839" y="678365"/>
                  </a:cubicBezTo>
                  <a:cubicBezTo>
                    <a:pt x="769280" y="634033"/>
                    <a:pt x="889521" y="604086"/>
                    <a:pt x="1012024" y="583186"/>
                  </a:cubicBezTo>
                  <a:cubicBezTo>
                    <a:pt x="1162213" y="557491"/>
                    <a:pt x="1313487" y="544824"/>
                    <a:pt x="1465937" y="547991"/>
                  </a:cubicBezTo>
                  <a:cubicBezTo>
                    <a:pt x="1474713" y="548082"/>
                    <a:pt x="1483489" y="547810"/>
                    <a:pt x="1492084" y="549891"/>
                  </a:cubicBezTo>
                  <a:cubicBezTo>
                    <a:pt x="1504479" y="553782"/>
                    <a:pt x="1504570" y="561019"/>
                    <a:pt x="1496518" y="569253"/>
                  </a:cubicBezTo>
                  <a:cubicBezTo>
                    <a:pt x="1487470" y="578572"/>
                    <a:pt x="1479780" y="589519"/>
                    <a:pt x="1465123" y="591962"/>
                  </a:cubicBezTo>
                  <a:cubicBezTo>
                    <a:pt x="1455352" y="593590"/>
                    <a:pt x="1449018" y="602185"/>
                    <a:pt x="1441599" y="608519"/>
                  </a:cubicBezTo>
                  <a:cubicBezTo>
                    <a:pt x="1329320" y="686056"/>
                    <a:pt x="1242012" y="786302"/>
                    <a:pt x="1174698" y="904372"/>
                  </a:cubicBezTo>
                  <a:cubicBezTo>
                    <a:pt x="1105757" y="1025156"/>
                    <a:pt x="1068119" y="1155983"/>
                    <a:pt x="1058529" y="1294047"/>
                  </a:cubicBezTo>
                  <a:cubicBezTo>
                    <a:pt x="1049481" y="1423788"/>
                    <a:pt x="1069114" y="1550182"/>
                    <a:pt x="1113990" y="1672775"/>
                  </a:cubicBezTo>
                  <a:cubicBezTo>
                    <a:pt x="1158322" y="1793740"/>
                    <a:pt x="1227264" y="1899234"/>
                    <a:pt x="1315025" y="1992333"/>
                  </a:cubicBezTo>
                  <a:cubicBezTo>
                    <a:pt x="1365420" y="2045803"/>
                    <a:pt x="1423957" y="2090227"/>
                    <a:pt x="1485389" y="2130669"/>
                  </a:cubicBezTo>
                  <a:cubicBezTo>
                    <a:pt x="1493894" y="2136278"/>
                    <a:pt x="1513165" y="2139264"/>
                    <a:pt x="1497784" y="2157088"/>
                  </a:cubicBezTo>
                  <a:cubicBezTo>
                    <a:pt x="1486565" y="2158807"/>
                    <a:pt x="1474985" y="2156726"/>
                    <a:pt x="1464037" y="2160435"/>
                  </a:cubicBezTo>
                  <a:cubicBezTo>
                    <a:pt x="1400614" y="2167945"/>
                    <a:pt x="1337463" y="2157721"/>
                    <a:pt x="1274311" y="2155550"/>
                  </a:cubicBezTo>
                  <a:cubicBezTo>
                    <a:pt x="1195779" y="2152745"/>
                    <a:pt x="1117518" y="2142160"/>
                    <a:pt x="1039710" y="2129674"/>
                  </a:cubicBezTo>
                  <a:cubicBezTo>
                    <a:pt x="903545" y="2107779"/>
                    <a:pt x="770547" y="2073670"/>
                    <a:pt x="640987" y="2026351"/>
                  </a:cubicBezTo>
                  <a:cubicBezTo>
                    <a:pt x="608687" y="2017304"/>
                    <a:pt x="579283" y="2001290"/>
                    <a:pt x="548883" y="1987628"/>
                  </a:cubicBezTo>
                  <a:cubicBezTo>
                    <a:pt x="522284" y="1972066"/>
                    <a:pt x="491794" y="1964286"/>
                    <a:pt x="462661" y="1945286"/>
                  </a:cubicBezTo>
                  <a:cubicBezTo>
                    <a:pt x="491341" y="1992785"/>
                    <a:pt x="523279" y="2033408"/>
                    <a:pt x="557659" y="2072132"/>
                  </a:cubicBezTo>
                  <a:cubicBezTo>
                    <a:pt x="656187" y="2183235"/>
                    <a:pt x="771452" y="2272624"/>
                    <a:pt x="904812" y="2338309"/>
                  </a:cubicBezTo>
                  <a:cubicBezTo>
                    <a:pt x="910512" y="2341114"/>
                    <a:pt x="916664" y="2342833"/>
                    <a:pt x="922907" y="2344099"/>
                  </a:cubicBezTo>
                  <a:cubicBezTo>
                    <a:pt x="951316" y="2352695"/>
                    <a:pt x="975292" y="2371604"/>
                    <a:pt x="1004244" y="2378842"/>
                  </a:cubicBezTo>
                  <a:cubicBezTo>
                    <a:pt x="1065405" y="2402004"/>
                    <a:pt x="1128194" y="2419194"/>
                    <a:pt x="1192884" y="2429779"/>
                  </a:cubicBezTo>
                  <a:cubicBezTo>
                    <a:pt x="1239026" y="2434303"/>
                    <a:pt x="1243550" y="2439008"/>
                    <a:pt x="1243731" y="2483883"/>
                  </a:cubicBezTo>
                  <a:cubicBezTo>
                    <a:pt x="1243821" y="2530568"/>
                    <a:pt x="1244002" y="2577344"/>
                    <a:pt x="1243731" y="2624029"/>
                  </a:cubicBezTo>
                  <a:cubicBezTo>
                    <a:pt x="1242012" y="2640315"/>
                    <a:pt x="1243640" y="2656600"/>
                    <a:pt x="1243098" y="2672885"/>
                  </a:cubicBezTo>
                  <a:cubicBezTo>
                    <a:pt x="1242102" y="2705728"/>
                    <a:pt x="1238031" y="2709980"/>
                    <a:pt x="1206455" y="2706180"/>
                  </a:cubicBezTo>
                  <a:cubicBezTo>
                    <a:pt x="1129823" y="2696861"/>
                    <a:pt x="1054638" y="2680847"/>
                    <a:pt x="980991" y="2657504"/>
                  </a:cubicBezTo>
                  <a:cubicBezTo>
                    <a:pt x="978458" y="2656600"/>
                    <a:pt x="975834" y="2656509"/>
                    <a:pt x="973120" y="2656690"/>
                  </a:cubicBezTo>
                  <a:close/>
                </a:path>
              </a:pathLst>
            </a:custGeom>
            <a:solidFill>
              <a:schemeClr val="accent4"/>
            </a:solidFill>
            <a:ln w="9036" cap="flat">
              <a:noFill/>
              <a:prstDash val="solid"/>
              <a:miter/>
            </a:ln>
          </p:spPr>
          <p:txBody>
            <a:bodyPr rtlCol="0" anchor="ctr"/>
            <a:lstStyle/>
            <a:p>
              <a:endParaRPr lang="en-US"/>
            </a:p>
          </p:txBody>
        </p:sp>
        <p:sp>
          <p:nvSpPr>
            <p:cNvPr id="71" name="Freeform: Shape 141">
              <a:extLst>
                <a:ext uri="{FF2B5EF4-FFF2-40B4-BE49-F238E27FC236}">
                  <a16:creationId xmlns:a16="http://schemas.microsoft.com/office/drawing/2014/main" id="{DE7F4BFB-B679-4CA4-8330-9A6B6AB3F570}"/>
                </a:ext>
              </a:extLst>
            </p:cNvPr>
            <p:cNvSpPr/>
            <p:nvPr/>
          </p:nvSpPr>
          <p:spPr>
            <a:xfrm>
              <a:off x="5520017" y="5701773"/>
              <a:ext cx="1148821" cy="1159091"/>
            </a:xfrm>
            <a:custGeom>
              <a:avLst/>
              <a:gdLst>
                <a:gd name="connsiteX0" fmla="*/ 894001 w 1148821"/>
                <a:gd name="connsiteY0" fmla="*/ 100926 h 1159091"/>
                <a:gd name="connsiteX1" fmla="*/ 973167 w 1148821"/>
                <a:gd name="connsiteY1" fmla="*/ 170683 h 1159091"/>
                <a:gd name="connsiteX2" fmla="*/ 1148779 w 1148821"/>
                <a:gd name="connsiteY2" fmla="*/ 574834 h 1159091"/>
                <a:gd name="connsiteX3" fmla="*/ 683014 w 1148821"/>
                <a:gd name="connsiteY3" fmla="*/ 1148264 h 1159091"/>
                <a:gd name="connsiteX4" fmla="*/ 420184 w 1148821"/>
                <a:gd name="connsiteY4" fmla="*/ 1137770 h 1159091"/>
                <a:gd name="connsiteX5" fmla="*/ 399104 w 1148821"/>
                <a:gd name="connsiteY5" fmla="*/ 1133698 h 1159091"/>
                <a:gd name="connsiteX6" fmla="*/ 188206 w 1148821"/>
                <a:gd name="connsiteY6" fmla="*/ 1009386 h 1159091"/>
                <a:gd name="connsiteX7" fmla="*/ 1647 w 1148821"/>
                <a:gd name="connsiteY7" fmla="*/ 624776 h 1159091"/>
                <a:gd name="connsiteX8" fmla="*/ 338576 w 1148821"/>
                <a:gd name="connsiteY8" fmla="*/ 59308 h 1159091"/>
                <a:gd name="connsiteX9" fmla="*/ 520702 w 1148821"/>
                <a:gd name="connsiteY9" fmla="*/ 11809 h 1159091"/>
                <a:gd name="connsiteX10" fmla="*/ 546849 w 1148821"/>
                <a:gd name="connsiteY10" fmla="*/ 499 h 1159091"/>
                <a:gd name="connsiteX11" fmla="*/ 711785 w 1148821"/>
                <a:gd name="connsiteY11" fmla="*/ 18142 h 1159091"/>
                <a:gd name="connsiteX12" fmla="*/ 733680 w 1148821"/>
                <a:gd name="connsiteY12" fmla="*/ 32075 h 1159091"/>
                <a:gd name="connsiteX13" fmla="*/ 894001 w 1148821"/>
                <a:gd name="connsiteY13" fmla="*/ 100926 h 1159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48821" h="1159091">
                  <a:moveTo>
                    <a:pt x="894001" y="100926"/>
                  </a:moveTo>
                  <a:cubicBezTo>
                    <a:pt x="920420" y="124088"/>
                    <a:pt x="947924" y="146254"/>
                    <a:pt x="973167" y="170683"/>
                  </a:cubicBezTo>
                  <a:cubicBezTo>
                    <a:pt x="1087437" y="281062"/>
                    <a:pt x="1146879" y="417318"/>
                    <a:pt x="1148779" y="574834"/>
                  </a:cubicBezTo>
                  <a:cubicBezTo>
                    <a:pt x="1152126" y="856573"/>
                    <a:pt x="959958" y="1092170"/>
                    <a:pt x="683014" y="1148264"/>
                  </a:cubicBezTo>
                  <a:cubicBezTo>
                    <a:pt x="595253" y="1165998"/>
                    <a:pt x="507040" y="1161564"/>
                    <a:pt x="420184" y="1137770"/>
                  </a:cubicBezTo>
                  <a:cubicBezTo>
                    <a:pt x="413308" y="1135869"/>
                    <a:pt x="406161" y="1135055"/>
                    <a:pt x="399104" y="1133698"/>
                  </a:cubicBezTo>
                  <a:cubicBezTo>
                    <a:pt x="322471" y="1102936"/>
                    <a:pt x="249458" y="1066385"/>
                    <a:pt x="188206" y="1009386"/>
                  </a:cubicBezTo>
                  <a:cubicBezTo>
                    <a:pt x="76289" y="905249"/>
                    <a:pt x="13137" y="777950"/>
                    <a:pt x="1647" y="624776"/>
                  </a:cubicBezTo>
                  <a:cubicBezTo>
                    <a:pt x="-17534" y="368642"/>
                    <a:pt x="133017" y="150778"/>
                    <a:pt x="338576" y="59308"/>
                  </a:cubicBezTo>
                  <a:cubicBezTo>
                    <a:pt x="396661" y="33432"/>
                    <a:pt x="457369" y="17509"/>
                    <a:pt x="520702" y="11809"/>
                  </a:cubicBezTo>
                  <a:cubicBezTo>
                    <a:pt x="527126" y="2852"/>
                    <a:pt x="536897" y="952"/>
                    <a:pt x="546849" y="499"/>
                  </a:cubicBezTo>
                  <a:cubicBezTo>
                    <a:pt x="602672" y="-1853"/>
                    <a:pt x="657681" y="4118"/>
                    <a:pt x="711785" y="18142"/>
                  </a:cubicBezTo>
                  <a:cubicBezTo>
                    <a:pt x="720380" y="20404"/>
                    <a:pt x="729246" y="23028"/>
                    <a:pt x="733680" y="32075"/>
                  </a:cubicBezTo>
                  <a:cubicBezTo>
                    <a:pt x="790950" y="46008"/>
                    <a:pt x="841164" y="76679"/>
                    <a:pt x="894001" y="100926"/>
                  </a:cubicBezTo>
                  <a:close/>
                </a:path>
              </a:pathLst>
            </a:custGeom>
            <a:solidFill>
              <a:schemeClr val="accent3"/>
            </a:solidFill>
            <a:ln w="9036" cap="flat">
              <a:noFill/>
              <a:prstDash val="solid"/>
              <a:miter/>
            </a:ln>
          </p:spPr>
          <p:txBody>
            <a:bodyPr rtlCol="0" anchor="ctr"/>
            <a:lstStyle/>
            <a:p>
              <a:endParaRPr lang="en-US"/>
            </a:p>
          </p:txBody>
        </p:sp>
        <p:sp>
          <p:nvSpPr>
            <p:cNvPr id="72" name="Freeform: Shape 142">
              <a:extLst>
                <a:ext uri="{FF2B5EF4-FFF2-40B4-BE49-F238E27FC236}">
                  <a16:creationId xmlns:a16="http://schemas.microsoft.com/office/drawing/2014/main" id="{A40B7199-AAF2-42F9-92E0-B1E480713E88}"/>
                </a:ext>
              </a:extLst>
            </p:cNvPr>
            <p:cNvSpPr/>
            <p:nvPr/>
          </p:nvSpPr>
          <p:spPr>
            <a:xfrm>
              <a:off x="8368504" y="2855662"/>
              <a:ext cx="1164832" cy="1154836"/>
            </a:xfrm>
            <a:custGeom>
              <a:avLst/>
              <a:gdLst>
                <a:gd name="connsiteX0" fmla="*/ 43834 w 1164832"/>
                <a:gd name="connsiteY0" fmla="*/ 365155 h 1154836"/>
                <a:gd name="connsiteX1" fmla="*/ 145528 w 1164832"/>
                <a:gd name="connsiteY1" fmla="*/ 199948 h 1154836"/>
                <a:gd name="connsiteX2" fmla="*/ 536289 w 1164832"/>
                <a:gd name="connsiteY2" fmla="*/ 2079 h 1154836"/>
                <a:gd name="connsiteX3" fmla="*/ 888327 w 1164832"/>
                <a:gd name="connsiteY3" fmla="*/ 85768 h 1154836"/>
                <a:gd name="connsiteX4" fmla="*/ 1135143 w 1164832"/>
                <a:gd name="connsiteY4" fmla="*/ 396640 h 1154836"/>
                <a:gd name="connsiteX5" fmla="*/ 982783 w 1164832"/>
                <a:gd name="connsiteY5" fmla="*/ 994679 h 1154836"/>
                <a:gd name="connsiteX6" fmla="*/ 617535 w 1164832"/>
                <a:gd name="connsiteY6" fmla="*/ 1153644 h 1154836"/>
                <a:gd name="connsiteX7" fmla="*/ 420119 w 1164832"/>
                <a:gd name="connsiteY7" fmla="*/ 1129758 h 1154836"/>
                <a:gd name="connsiteX8" fmla="*/ 182985 w 1164832"/>
                <a:gd name="connsiteY8" fmla="*/ 987894 h 1154836"/>
                <a:gd name="connsiteX9" fmla="*/ 68262 w 1164832"/>
                <a:gd name="connsiteY9" fmla="*/ 831825 h 1154836"/>
                <a:gd name="connsiteX10" fmla="*/ 54872 w 1164832"/>
                <a:gd name="connsiteY10" fmla="*/ 808663 h 1154836"/>
                <a:gd name="connsiteX11" fmla="*/ 37591 w 1164832"/>
                <a:gd name="connsiteY11" fmla="*/ 782244 h 1154836"/>
                <a:gd name="connsiteX12" fmla="*/ 2849 w 1164832"/>
                <a:gd name="connsiteY12" fmla="*/ 638118 h 1154836"/>
                <a:gd name="connsiteX13" fmla="*/ 23930 w 1164832"/>
                <a:gd name="connsiteY13" fmla="*/ 405507 h 1154836"/>
                <a:gd name="connsiteX14" fmla="*/ 43834 w 1164832"/>
                <a:gd name="connsiteY14" fmla="*/ 365155 h 1154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64832" h="1154836">
                  <a:moveTo>
                    <a:pt x="43834" y="365155"/>
                  </a:moveTo>
                  <a:cubicBezTo>
                    <a:pt x="71881" y="306437"/>
                    <a:pt x="101919" y="249166"/>
                    <a:pt x="145528" y="199948"/>
                  </a:cubicBezTo>
                  <a:cubicBezTo>
                    <a:pt x="249755" y="82330"/>
                    <a:pt x="378863" y="15650"/>
                    <a:pt x="536289" y="2079"/>
                  </a:cubicBezTo>
                  <a:cubicBezTo>
                    <a:pt x="663497" y="-8869"/>
                    <a:pt x="779034" y="24064"/>
                    <a:pt x="888327" y="85768"/>
                  </a:cubicBezTo>
                  <a:cubicBezTo>
                    <a:pt x="1014268" y="154710"/>
                    <a:pt x="1094157" y="262375"/>
                    <a:pt x="1135143" y="396640"/>
                  </a:cubicBezTo>
                  <a:cubicBezTo>
                    <a:pt x="1204899" y="625089"/>
                    <a:pt x="1150795" y="827029"/>
                    <a:pt x="982783" y="994679"/>
                  </a:cubicBezTo>
                  <a:cubicBezTo>
                    <a:pt x="883441" y="1093840"/>
                    <a:pt x="759400" y="1146587"/>
                    <a:pt x="617535" y="1153644"/>
                  </a:cubicBezTo>
                  <a:cubicBezTo>
                    <a:pt x="550222" y="1156992"/>
                    <a:pt x="483904" y="1154549"/>
                    <a:pt x="420119" y="1129758"/>
                  </a:cubicBezTo>
                  <a:cubicBezTo>
                    <a:pt x="333173" y="1095740"/>
                    <a:pt x="250569" y="1054755"/>
                    <a:pt x="182985" y="987894"/>
                  </a:cubicBezTo>
                  <a:cubicBezTo>
                    <a:pt x="136390" y="941752"/>
                    <a:pt x="97214" y="890724"/>
                    <a:pt x="68262" y="831825"/>
                  </a:cubicBezTo>
                  <a:cubicBezTo>
                    <a:pt x="64372" y="823863"/>
                    <a:pt x="59396" y="816353"/>
                    <a:pt x="54872" y="808663"/>
                  </a:cubicBezTo>
                  <a:cubicBezTo>
                    <a:pt x="43925" y="803234"/>
                    <a:pt x="41391" y="792106"/>
                    <a:pt x="37591" y="782244"/>
                  </a:cubicBezTo>
                  <a:cubicBezTo>
                    <a:pt x="19496" y="735831"/>
                    <a:pt x="7011" y="687788"/>
                    <a:pt x="2849" y="638118"/>
                  </a:cubicBezTo>
                  <a:cubicBezTo>
                    <a:pt x="-3665" y="559404"/>
                    <a:pt x="44" y="481415"/>
                    <a:pt x="23930" y="405507"/>
                  </a:cubicBezTo>
                  <a:cubicBezTo>
                    <a:pt x="28453" y="391121"/>
                    <a:pt x="30263" y="375198"/>
                    <a:pt x="43834" y="365155"/>
                  </a:cubicBezTo>
                  <a:close/>
                </a:path>
              </a:pathLst>
            </a:custGeom>
            <a:solidFill>
              <a:schemeClr val="accent2"/>
            </a:solidFill>
            <a:ln w="9036" cap="flat">
              <a:noFill/>
              <a:prstDash val="solid"/>
              <a:miter/>
            </a:ln>
          </p:spPr>
          <p:txBody>
            <a:bodyPr rtlCol="0" anchor="ctr"/>
            <a:lstStyle/>
            <a:p>
              <a:endParaRPr lang="en-US"/>
            </a:p>
          </p:txBody>
        </p:sp>
        <p:sp>
          <p:nvSpPr>
            <p:cNvPr id="73" name="Freeform: Shape 143">
              <a:extLst>
                <a:ext uri="{FF2B5EF4-FFF2-40B4-BE49-F238E27FC236}">
                  <a16:creationId xmlns:a16="http://schemas.microsoft.com/office/drawing/2014/main" id="{14996665-9FB2-41EF-9099-13102E577FD7}"/>
                </a:ext>
              </a:extLst>
            </p:cNvPr>
            <p:cNvSpPr/>
            <p:nvPr/>
          </p:nvSpPr>
          <p:spPr>
            <a:xfrm>
              <a:off x="5520261" y="4"/>
              <a:ext cx="1156234" cy="1156729"/>
            </a:xfrm>
            <a:custGeom>
              <a:avLst/>
              <a:gdLst>
                <a:gd name="connsiteX0" fmla="*/ 398045 w 1156234"/>
                <a:gd name="connsiteY0" fmla="*/ 1124419 h 1156729"/>
                <a:gd name="connsiteX1" fmla="*/ 220985 w 1156234"/>
                <a:gd name="connsiteY1" fmla="*/ 1027791 h 1156729"/>
                <a:gd name="connsiteX2" fmla="*/ 8279 w 1156234"/>
                <a:gd name="connsiteY2" fmla="*/ 669691 h 1156729"/>
                <a:gd name="connsiteX3" fmla="*/ 194838 w 1156234"/>
                <a:gd name="connsiteY3" fmla="*/ 143580 h 1156729"/>
                <a:gd name="connsiteX4" fmla="*/ 667117 w 1156234"/>
                <a:gd name="connsiteY4" fmla="*/ 7867 h 1156729"/>
                <a:gd name="connsiteX5" fmla="*/ 881090 w 1156234"/>
                <a:gd name="connsiteY5" fmla="*/ 86400 h 1156729"/>
                <a:gd name="connsiteX6" fmla="*/ 1089364 w 1156234"/>
                <a:gd name="connsiteY6" fmla="*/ 305077 h 1156729"/>
                <a:gd name="connsiteX7" fmla="*/ 1156225 w 1156234"/>
                <a:gd name="connsiteY7" fmla="*/ 571255 h 1156729"/>
                <a:gd name="connsiteX8" fmla="*/ 1020331 w 1156234"/>
                <a:gd name="connsiteY8" fmla="*/ 946635 h 1156729"/>
                <a:gd name="connsiteX9" fmla="*/ 653817 w 1156234"/>
                <a:gd name="connsiteY9" fmla="*/ 1149752 h 1156729"/>
                <a:gd name="connsiteX10" fmla="*/ 418583 w 1156234"/>
                <a:gd name="connsiteY10" fmla="*/ 1130118 h 1156729"/>
                <a:gd name="connsiteX11" fmla="*/ 398045 w 1156234"/>
                <a:gd name="connsiteY11" fmla="*/ 1124419 h 1156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56234" h="1156729">
                  <a:moveTo>
                    <a:pt x="398045" y="1124419"/>
                  </a:moveTo>
                  <a:cubicBezTo>
                    <a:pt x="335979" y="1097819"/>
                    <a:pt x="274275" y="1070586"/>
                    <a:pt x="220985" y="1027791"/>
                  </a:cubicBezTo>
                  <a:cubicBezTo>
                    <a:pt x="105268" y="934964"/>
                    <a:pt x="30988" y="816985"/>
                    <a:pt x="8279" y="669691"/>
                  </a:cubicBezTo>
                  <a:cubicBezTo>
                    <a:pt x="-23840" y="461418"/>
                    <a:pt x="37321" y="283454"/>
                    <a:pt x="194838" y="143580"/>
                  </a:cubicBezTo>
                  <a:cubicBezTo>
                    <a:pt x="329193" y="24062"/>
                    <a:pt x="488429" y="-19456"/>
                    <a:pt x="667117" y="7867"/>
                  </a:cubicBezTo>
                  <a:cubicBezTo>
                    <a:pt x="744111" y="19629"/>
                    <a:pt x="813506" y="50029"/>
                    <a:pt x="881090" y="86400"/>
                  </a:cubicBezTo>
                  <a:cubicBezTo>
                    <a:pt x="975818" y="135256"/>
                    <a:pt x="1039693" y="213517"/>
                    <a:pt x="1089364" y="305077"/>
                  </a:cubicBezTo>
                  <a:cubicBezTo>
                    <a:pt x="1134420" y="388043"/>
                    <a:pt x="1156768" y="478066"/>
                    <a:pt x="1156225" y="571255"/>
                  </a:cubicBezTo>
                  <a:cubicBezTo>
                    <a:pt x="1155320" y="711129"/>
                    <a:pt x="1111802" y="838156"/>
                    <a:pt x="1020331" y="946635"/>
                  </a:cubicBezTo>
                  <a:cubicBezTo>
                    <a:pt x="923975" y="1060905"/>
                    <a:pt x="801744" y="1130661"/>
                    <a:pt x="653817" y="1149752"/>
                  </a:cubicBezTo>
                  <a:cubicBezTo>
                    <a:pt x="575104" y="1159885"/>
                    <a:pt x="494672" y="1163142"/>
                    <a:pt x="418583" y="1130118"/>
                  </a:cubicBezTo>
                  <a:cubicBezTo>
                    <a:pt x="411797" y="1127042"/>
                    <a:pt x="403926" y="1129576"/>
                    <a:pt x="398045" y="1124419"/>
                  </a:cubicBezTo>
                  <a:close/>
                </a:path>
              </a:pathLst>
            </a:custGeom>
            <a:solidFill>
              <a:schemeClr val="accent1"/>
            </a:solidFill>
            <a:ln w="9036" cap="flat">
              <a:noFill/>
              <a:prstDash val="solid"/>
              <a:miter/>
            </a:ln>
          </p:spPr>
          <p:txBody>
            <a:bodyPr rtlCol="0" anchor="ctr"/>
            <a:lstStyle/>
            <a:p>
              <a:endParaRPr lang="en-US"/>
            </a:p>
          </p:txBody>
        </p:sp>
        <p:sp>
          <p:nvSpPr>
            <p:cNvPr id="74" name="Freeform: Shape 144">
              <a:extLst>
                <a:ext uri="{FF2B5EF4-FFF2-40B4-BE49-F238E27FC236}">
                  <a16:creationId xmlns:a16="http://schemas.microsoft.com/office/drawing/2014/main" id="{F07CB1CB-EB3C-4E53-B8ED-90EA8E0542E0}"/>
                </a:ext>
              </a:extLst>
            </p:cNvPr>
            <p:cNvSpPr/>
            <p:nvPr/>
          </p:nvSpPr>
          <p:spPr>
            <a:xfrm>
              <a:off x="4744917" y="1175347"/>
              <a:ext cx="2706760" cy="1503484"/>
            </a:xfrm>
            <a:custGeom>
              <a:avLst/>
              <a:gdLst>
                <a:gd name="connsiteX0" fmla="*/ 91201 w 2706760"/>
                <a:gd name="connsiteY0" fmla="*/ 880334 h 1503485"/>
                <a:gd name="connsiteX1" fmla="*/ 174076 w 2706760"/>
                <a:gd name="connsiteY1" fmla="*/ 704179 h 1503485"/>
                <a:gd name="connsiteX2" fmla="*/ 344531 w 2706760"/>
                <a:gd name="connsiteY2" fmla="*/ 463244 h 1503485"/>
                <a:gd name="connsiteX3" fmla="*/ 861685 w 2706760"/>
                <a:gd name="connsiteY3" fmla="*/ 108040 h 1503485"/>
                <a:gd name="connsiteX4" fmla="*/ 1187666 w 2706760"/>
                <a:gd name="connsiteY4" fmla="*/ 25707 h 1503485"/>
                <a:gd name="connsiteX5" fmla="*/ 1312974 w 2706760"/>
                <a:gd name="connsiteY5" fmla="*/ 2274 h 1503485"/>
                <a:gd name="connsiteX6" fmla="*/ 1442263 w 2706760"/>
                <a:gd name="connsiteY6" fmla="*/ 9874 h 1503485"/>
                <a:gd name="connsiteX7" fmla="*/ 1692697 w 2706760"/>
                <a:gd name="connsiteY7" fmla="*/ 59183 h 1503485"/>
                <a:gd name="connsiteX8" fmla="*/ 2235728 w 2706760"/>
                <a:gd name="connsiteY8" fmla="*/ 340922 h 1503485"/>
                <a:gd name="connsiteX9" fmla="*/ 2567137 w 2706760"/>
                <a:gd name="connsiteY9" fmla="*/ 757197 h 1503485"/>
                <a:gd name="connsiteX10" fmla="*/ 2656346 w 2706760"/>
                <a:gd name="connsiteY10" fmla="*/ 975966 h 1503485"/>
                <a:gd name="connsiteX11" fmla="*/ 2705926 w 2706760"/>
                <a:gd name="connsiteY11" fmla="*/ 1207943 h 1503485"/>
                <a:gd name="connsiteX12" fmla="*/ 2675617 w 2706760"/>
                <a:gd name="connsiteY12" fmla="*/ 1241962 h 1503485"/>
                <a:gd name="connsiteX13" fmla="*/ 2618980 w 2706760"/>
                <a:gd name="connsiteY13" fmla="*/ 1242505 h 1503485"/>
                <a:gd name="connsiteX14" fmla="*/ 2483086 w 2706760"/>
                <a:gd name="connsiteY14" fmla="*/ 1242595 h 1503485"/>
                <a:gd name="connsiteX15" fmla="*/ 2428439 w 2706760"/>
                <a:gd name="connsiteY15" fmla="*/ 1193739 h 1503485"/>
                <a:gd name="connsiteX16" fmla="*/ 2379312 w 2706760"/>
                <a:gd name="connsiteY16" fmla="*/ 1009532 h 1503485"/>
                <a:gd name="connsiteX17" fmla="*/ 2218176 w 2706760"/>
                <a:gd name="connsiteY17" fmla="*/ 712864 h 1503485"/>
                <a:gd name="connsiteX18" fmla="*/ 2087982 w 2706760"/>
                <a:gd name="connsiteY18" fmla="*/ 571090 h 1503485"/>
                <a:gd name="connsiteX19" fmla="*/ 2061925 w 2706760"/>
                <a:gd name="connsiteY19" fmla="*/ 551819 h 1503485"/>
                <a:gd name="connsiteX20" fmla="*/ 1948651 w 2706760"/>
                <a:gd name="connsiteY20" fmla="*/ 464420 h 1503485"/>
                <a:gd name="connsiteX21" fmla="*/ 2156110 w 2706760"/>
                <a:gd name="connsiteY21" fmla="*/ 1346279 h 1503485"/>
                <a:gd name="connsiteX22" fmla="*/ 2160905 w 2706760"/>
                <a:gd name="connsiteY22" fmla="*/ 1462087 h 1503485"/>
                <a:gd name="connsiteX23" fmla="*/ 2156834 w 2706760"/>
                <a:gd name="connsiteY23" fmla="*/ 1496016 h 1503485"/>
                <a:gd name="connsiteX24" fmla="*/ 2130234 w 2706760"/>
                <a:gd name="connsiteY24" fmla="*/ 1488868 h 1503485"/>
                <a:gd name="connsiteX25" fmla="*/ 2090244 w 2706760"/>
                <a:gd name="connsiteY25" fmla="*/ 1427888 h 1503485"/>
                <a:gd name="connsiteX26" fmla="*/ 1571823 w 2706760"/>
                <a:gd name="connsiteY26" fmla="*/ 1082997 h 1503485"/>
                <a:gd name="connsiteX27" fmla="*/ 1308089 w 2706760"/>
                <a:gd name="connsiteY27" fmla="*/ 1056669 h 1503485"/>
                <a:gd name="connsiteX28" fmla="*/ 815543 w 2706760"/>
                <a:gd name="connsiteY28" fmla="*/ 1230924 h 1503485"/>
                <a:gd name="connsiteX29" fmla="*/ 621927 w 2706760"/>
                <a:gd name="connsiteY29" fmla="*/ 1420016 h 1503485"/>
                <a:gd name="connsiteX30" fmla="*/ 588451 w 2706760"/>
                <a:gd name="connsiteY30" fmla="*/ 1472492 h 1503485"/>
                <a:gd name="connsiteX31" fmla="*/ 550270 w 2706760"/>
                <a:gd name="connsiteY31" fmla="*/ 1493301 h 1503485"/>
                <a:gd name="connsiteX32" fmla="*/ 547556 w 2706760"/>
                <a:gd name="connsiteY32" fmla="*/ 1466521 h 1503485"/>
                <a:gd name="connsiteX33" fmla="*/ 547466 w 2706760"/>
                <a:gd name="connsiteY33" fmla="*/ 1429426 h 1503485"/>
                <a:gd name="connsiteX34" fmla="*/ 547466 w 2706760"/>
                <a:gd name="connsiteY34" fmla="*/ 1374327 h 1503485"/>
                <a:gd name="connsiteX35" fmla="*/ 760082 w 2706760"/>
                <a:gd name="connsiteY35" fmla="*/ 462882 h 1503485"/>
                <a:gd name="connsiteX36" fmla="*/ 375473 w 2706760"/>
                <a:gd name="connsiteY36" fmla="*/ 897071 h 1503485"/>
                <a:gd name="connsiteX37" fmla="*/ 325078 w 2706760"/>
                <a:gd name="connsiteY37" fmla="*/ 1013694 h 1503485"/>
                <a:gd name="connsiteX38" fmla="*/ 279569 w 2706760"/>
                <a:gd name="connsiteY38" fmla="*/ 1190844 h 1503485"/>
                <a:gd name="connsiteX39" fmla="*/ 278936 w 2706760"/>
                <a:gd name="connsiteY39" fmla="*/ 1196272 h 1503485"/>
                <a:gd name="connsiteX40" fmla="*/ 225737 w 2706760"/>
                <a:gd name="connsiteY40" fmla="*/ 1242324 h 1503485"/>
                <a:gd name="connsiteX41" fmla="*/ 85320 w 2706760"/>
                <a:gd name="connsiteY41" fmla="*/ 1243771 h 1503485"/>
                <a:gd name="connsiteX42" fmla="*/ 28682 w 2706760"/>
                <a:gd name="connsiteY42" fmla="*/ 1241510 h 1503485"/>
                <a:gd name="connsiteX43" fmla="*/ 635 w 2706760"/>
                <a:gd name="connsiteY43" fmla="*/ 1209119 h 1503485"/>
                <a:gd name="connsiteX44" fmla="*/ 51392 w 2706760"/>
                <a:gd name="connsiteY44" fmla="*/ 973975 h 1503485"/>
                <a:gd name="connsiteX45" fmla="*/ 74825 w 2706760"/>
                <a:gd name="connsiteY45" fmla="*/ 904490 h 1503485"/>
                <a:gd name="connsiteX46" fmla="*/ 91201 w 2706760"/>
                <a:gd name="connsiteY46" fmla="*/ 880334 h 1503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706760" h="1503485">
                  <a:moveTo>
                    <a:pt x="91201" y="880334"/>
                  </a:moveTo>
                  <a:cubicBezTo>
                    <a:pt x="117348" y="820892"/>
                    <a:pt x="143224" y="761359"/>
                    <a:pt x="174076" y="704179"/>
                  </a:cubicBezTo>
                  <a:cubicBezTo>
                    <a:pt x="220218" y="616328"/>
                    <a:pt x="277760" y="536891"/>
                    <a:pt x="344531" y="463244"/>
                  </a:cubicBezTo>
                  <a:cubicBezTo>
                    <a:pt x="489019" y="303737"/>
                    <a:pt x="662188" y="186753"/>
                    <a:pt x="861685" y="108040"/>
                  </a:cubicBezTo>
                  <a:cubicBezTo>
                    <a:pt x="966636" y="66692"/>
                    <a:pt x="1075749" y="40455"/>
                    <a:pt x="1187666" y="25707"/>
                  </a:cubicBezTo>
                  <a:cubicBezTo>
                    <a:pt x="1229827" y="20098"/>
                    <a:pt x="1270270" y="6798"/>
                    <a:pt x="1312974" y="2274"/>
                  </a:cubicBezTo>
                  <a:cubicBezTo>
                    <a:pt x="1357126" y="-2430"/>
                    <a:pt x="1400283" y="193"/>
                    <a:pt x="1442263" y="9874"/>
                  </a:cubicBezTo>
                  <a:cubicBezTo>
                    <a:pt x="1525228" y="29055"/>
                    <a:pt x="1610184" y="37740"/>
                    <a:pt x="1692697" y="59183"/>
                  </a:cubicBezTo>
                  <a:cubicBezTo>
                    <a:pt x="1895271" y="111839"/>
                    <a:pt x="2076221" y="205662"/>
                    <a:pt x="2235728" y="340922"/>
                  </a:cubicBezTo>
                  <a:cubicBezTo>
                    <a:pt x="2373612" y="457816"/>
                    <a:pt x="2483720" y="597056"/>
                    <a:pt x="2567137" y="757197"/>
                  </a:cubicBezTo>
                  <a:cubicBezTo>
                    <a:pt x="2603599" y="827225"/>
                    <a:pt x="2632551" y="900600"/>
                    <a:pt x="2656346" y="975966"/>
                  </a:cubicBezTo>
                  <a:cubicBezTo>
                    <a:pt x="2679327" y="1051874"/>
                    <a:pt x="2697512" y="1128868"/>
                    <a:pt x="2705926" y="1207943"/>
                  </a:cubicBezTo>
                  <a:cubicBezTo>
                    <a:pt x="2709002" y="1236714"/>
                    <a:pt x="2704569" y="1240786"/>
                    <a:pt x="2675617" y="1241962"/>
                  </a:cubicBezTo>
                  <a:cubicBezTo>
                    <a:pt x="2656708" y="1242776"/>
                    <a:pt x="2637798" y="1240876"/>
                    <a:pt x="2618980" y="1242505"/>
                  </a:cubicBezTo>
                  <a:cubicBezTo>
                    <a:pt x="2573652" y="1242776"/>
                    <a:pt x="2528324" y="1242776"/>
                    <a:pt x="2483086" y="1242595"/>
                  </a:cubicBezTo>
                  <a:cubicBezTo>
                    <a:pt x="2439115" y="1242414"/>
                    <a:pt x="2435135" y="1238795"/>
                    <a:pt x="2428439" y="1193739"/>
                  </a:cubicBezTo>
                  <a:cubicBezTo>
                    <a:pt x="2419030" y="1130497"/>
                    <a:pt x="2402926" y="1068974"/>
                    <a:pt x="2379312" y="1009532"/>
                  </a:cubicBezTo>
                  <a:cubicBezTo>
                    <a:pt x="2345112" y="900057"/>
                    <a:pt x="2285851" y="804244"/>
                    <a:pt x="2218176" y="712864"/>
                  </a:cubicBezTo>
                  <a:cubicBezTo>
                    <a:pt x="2179724" y="661022"/>
                    <a:pt x="2133582" y="616328"/>
                    <a:pt x="2087982" y="571090"/>
                  </a:cubicBezTo>
                  <a:cubicBezTo>
                    <a:pt x="2080202" y="563400"/>
                    <a:pt x="2071787" y="556705"/>
                    <a:pt x="2061925" y="551819"/>
                  </a:cubicBezTo>
                  <a:cubicBezTo>
                    <a:pt x="2028540" y="518343"/>
                    <a:pt x="1988279" y="493825"/>
                    <a:pt x="1948651" y="464420"/>
                  </a:cubicBezTo>
                  <a:cubicBezTo>
                    <a:pt x="2085540" y="743897"/>
                    <a:pt x="2149053" y="1038484"/>
                    <a:pt x="2156110" y="1346279"/>
                  </a:cubicBezTo>
                  <a:cubicBezTo>
                    <a:pt x="2162534" y="1384731"/>
                    <a:pt x="2163438" y="1423364"/>
                    <a:pt x="2160905" y="1462087"/>
                  </a:cubicBezTo>
                  <a:cubicBezTo>
                    <a:pt x="2158281" y="1473216"/>
                    <a:pt x="2158010" y="1484706"/>
                    <a:pt x="2156834" y="1496016"/>
                  </a:cubicBezTo>
                  <a:cubicBezTo>
                    <a:pt x="2142991" y="1513115"/>
                    <a:pt x="2135844" y="1496558"/>
                    <a:pt x="2130234" y="1488868"/>
                  </a:cubicBezTo>
                  <a:cubicBezTo>
                    <a:pt x="2115939" y="1469235"/>
                    <a:pt x="2104901" y="1447521"/>
                    <a:pt x="2090244" y="1427888"/>
                  </a:cubicBezTo>
                  <a:cubicBezTo>
                    <a:pt x="1958241" y="1251371"/>
                    <a:pt x="1785163" y="1137011"/>
                    <a:pt x="1571823" y="1082997"/>
                  </a:cubicBezTo>
                  <a:cubicBezTo>
                    <a:pt x="1485238" y="1061103"/>
                    <a:pt x="1397025" y="1051241"/>
                    <a:pt x="1308089" y="1056669"/>
                  </a:cubicBezTo>
                  <a:cubicBezTo>
                    <a:pt x="1127591" y="1067707"/>
                    <a:pt x="962565" y="1124164"/>
                    <a:pt x="815543" y="1230924"/>
                  </a:cubicBezTo>
                  <a:cubicBezTo>
                    <a:pt x="741715" y="1284485"/>
                    <a:pt x="676845" y="1347184"/>
                    <a:pt x="621927" y="1420016"/>
                  </a:cubicBezTo>
                  <a:cubicBezTo>
                    <a:pt x="609351" y="1436664"/>
                    <a:pt x="599670" y="1455121"/>
                    <a:pt x="588451" y="1472492"/>
                  </a:cubicBezTo>
                  <a:cubicBezTo>
                    <a:pt x="581122" y="1483892"/>
                    <a:pt x="575422" y="1510039"/>
                    <a:pt x="550270" y="1493301"/>
                  </a:cubicBezTo>
                  <a:cubicBezTo>
                    <a:pt x="547285" y="1484616"/>
                    <a:pt x="547647" y="1475568"/>
                    <a:pt x="547556" y="1466521"/>
                  </a:cubicBezTo>
                  <a:cubicBezTo>
                    <a:pt x="546923" y="1454126"/>
                    <a:pt x="547375" y="1441821"/>
                    <a:pt x="547466" y="1429426"/>
                  </a:cubicBezTo>
                  <a:cubicBezTo>
                    <a:pt x="546923" y="1411060"/>
                    <a:pt x="547194" y="1392693"/>
                    <a:pt x="547466" y="1374327"/>
                  </a:cubicBezTo>
                  <a:cubicBezTo>
                    <a:pt x="559046" y="1058298"/>
                    <a:pt x="614508" y="752312"/>
                    <a:pt x="760082" y="462882"/>
                  </a:cubicBezTo>
                  <a:cubicBezTo>
                    <a:pt x="591798" y="576247"/>
                    <a:pt x="462238" y="717750"/>
                    <a:pt x="375473" y="897071"/>
                  </a:cubicBezTo>
                  <a:cubicBezTo>
                    <a:pt x="354483" y="934166"/>
                    <a:pt x="339735" y="973885"/>
                    <a:pt x="325078" y="1013694"/>
                  </a:cubicBezTo>
                  <a:cubicBezTo>
                    <a:pt x="304902" y="1071507"/>
                    <a:pt x="288074" y="1130135"/>
                    <a:pt x="279569" y="1190844"/>
                  </a:cubicBezTo>
                  <a:cubicBezTo>
                    <a:pt x="279479" y="1192653"/>
                    <a:pt x="279298" y="1194462"/>
                    <a:pt x="278936" y="1196272"/>
                  </a:cubicBezTo>
                  <a:cubicBezTo>
                    <a:pt x="271246" y="1240605"/>
                    <a:pt x="269617" y="1241962"/>
                    <a:pt x="225737" y="1242324"/>
                  </a:cubicBezTo>
                  <a:cubicBezTo>
                    <a:pt x="178961" y="1242686"/>
                    <a:pt x="132095" y="1241238"/>
                    <a:pt x="85320" y="1243771"/>
                  </a:cubicBezTo>
                  <a:cubicBezTo>
                    <a:pt x="66591" y="1240243"/>
                    <a:pt x="47501" y="1242776"/>
                    <a:pt x="28682" y="1241510"/>
                  </a:cubicBezTo>
                  <a:cubicBezTo>
                    <a:pt x="4345" y="1239881"/>
                    <a:pt x="-2260" y="1232914"/>
                    <a:pt x="635" y="1209119"/>
                  </a:cubicBezTo>
                  <a:cubicBezTo>
                    <a:pt x="10497" y="1129230"/>
                    <a:pt x="26873" y="1050698"/>
                    <a:pt x="51392" y="973975"/>
                  </a:cubicBezTo>
                  <a:cubicBezTo>
                    <a:pt x="59263" y="950814"/>
                    <a:pt x="67225" y="927742"/>
                    <a:pt x="74825" y="904490"/>
                  </a:cubicBezTo>
                  <a:cubicBezTo>
                    <a:pt x="77901" y="894810"/>
                    <a:pt x="83148" y="886667"/>
                    <a:pt x="91201" y="880334"/>
                  </a:cubicBezTo>
                  <a:close/>
                </a:path>
              </a:pathLst>
            </a:custGeom>
            <a:solidFill>
              <a:schemeClr val="accent1"/>
            </a:solidFill>
            <a:ln w="9036" cap="flat">
              <a:noFill/>
              <a:prstDash val="solid"/>
              <a:miter/>
            </a:ln>
          </p:spPr>
          <p:txBody>
            <a:bodyPr rtlCol="0" anchor="ctr"/>
            <a:lstStyle/>
            <a:p>
              <a:endParaRPr lang="en-US"/>
            </a:p>
          </p:txBody>
        </p:sp>
        <p:sp>
          <p:nvSpPr>
            <p:cNvPr id="75" name="Freeform: Shape 145">
              <a:extLst>
                <a:ext uri="{FF2B5EF4-FFF2-40B4-BE49-F238E27FC236}">
                  <a16:creationId xmlns:a16="http://schemas.microsoft.com/office/drawing/2014/main" id="{64689312-5D08-4014-9099-B68524A119E4}"/>
                </a:ext>
              </a:extLst>
            </p:cNvPr>
            <p:cNvSpPr/>
            <p:nvPr/>
          </p:nvSpPr>
          <p:spPr>
            <a:xfrm>
              <a:off x="4744917" y="4206038"/>
              <a:ext cx="2706759" cy="1503485"/>
            </a:xfrm>
            <a:custGeom>
              <a:avLst/>
              <a:gdLst>
                <a:gd name="connsiteX0" fmla="*/ 2615560 w 2706760"/>
                <a:gd name="connsiteY0" fmla="*/ 623152 h 1503485"/>
                <a:gd name="connsiteX1" fmla="*/ 2532685 w 2706760"/>
                <a:gd name="connsiteY1" fmla="*/ 799307 h 1503485"/>
                <a:gd name="connsiteX2" fmla="*/ 2362230 w 2706760"/>
                <a:gd name="connsiteY2" fmla="*/ 1040241 h 1503485"/>
                <a:gd name="connsiteX3" fmla="*/ 1845075 w 2706760"/>
                <a:gd name="connsiteY3" fmla="*/ 1395446 h 1503485"/>
                <a:gd name="connsiteX4" fmla="*/ 1519094 w 2706760"/>
                <a:gd name="connsiteY4" fmla="*/ 1477778 h 1503485"/>
                <a:gd name="connsiteX5" fmla="*/ 1393786 w 2706760"/>
                <a:gd name="connsiteY5" fmla="*/ 1501211 h 1503485"/>
                <a:gd name="connsiteX6" fmla="*/ 1264498 w 2706760"/>
                <a:gd name="connsiteY6" fmla="*/ 1493611 h 1503485"/>
                <a:gd name="connsiteX7" fmla="*/ 1014063 w 2706760"/>
                <a:gd name="connsiteY7" fmla="*/ 1444303 h 1503485"/>
                <a:gd name="connsiteX8" fmla="*/ 471033 w 2706760"/>
                <a:gd name="connsiteY8" fmla="*/ 1162564 h 1503485"/>
                <a:gd name="connsiteX9" fmla="*/ 139623 w 2706760"/>
                <a:gd name="connsiteY9" fmla="*/ 746288 h 1503485"/>
                <a:gd name="connsiteX10" fmla="*/ 50415 w 2706760"/>
                <a:gd name="connsiteY10" fmla="*/ 527520 h 1503485"/>
                <a:gd name="connsiteX11" fmla="*/ 834 w 2706760"/>
                <a:gd name="connsiteY11" fmla="*/ 295542 h 1503485"/>
                <a:gd name="connsiteX12" fmla="*/ 31143 w 2706760"/>
                <a:gd name="connsiteY12" fmla="*/ 261524 h 1503485"/>
                <a:gd name="connsiteX13" fmla="*/ 87781 w 2706760"/>
                <a:gd name="connsiteY13" fmla="*/ 260981 h 1503485"/>
                <a:gd name="connsiteX14" fmla="*/ 223674 w 2706760"/>
                <a:gd name="connsiteY14" fmla="*/ 260890 h 1503485"/>
                <a:gd name="connsiteX15" fmla="*/ 278321 w 2706760"/>
                <a:gd name="connsiteY15" fmla="*/ 309747 h 1503485"/>
                <a:gd name="connsiteX16" fmla="*/ 327449 w 2706760"/>
                <a:gd name="connsiteY16" fmla="*/ 493954 h 1503485"/>
                <a:gd name="connsiteX17" fmla="*/ 488585 w 2706760"/>
                <a:gd name="connsiteY17" fmla="*/ 790621 h 1503485"/>
                <a:gd name="connsiteX18" fmla="*/ 618778 w 2706760"/>
                <a:gd name="connsiteY18" fmla="*/ 932395 h 1503485"/>
                <a:gd name="connsiteX19" fmla="*/ 644835 w 2706760"/>
                <a:gd name="connsiteY19" fmla="*/ 951667 h 1503485"/>
                <a:gd name="connsiteX20" fmla="*/ 758109 w 2706760"/>
                <a:gd name="connsiteY20" fmla="*/ 1039065 h 1503485"/>
                <a:gd name="connsiteX21" fmla="*/ 550650 w 2706760"/>
                <a:gd name="connsiteY21" fmla="*/ 157206 h 1503485"/>
                <a:gd name="connsiteX22" fmla="*/ 545855 w 2706760"/>
                <a:gd name="connsiteY22" fmla="*/ 41398 h 1503485"/>
                <a:gd name="connsiteX23" fmla="*/ 549927 w 2706760"/>
                <a:gd name="connsiteY23" fmla="*/ 7470 h 1503485"/>
                <a:gd name="connsiteX24" fmla="*/ 576526 w 2706760"/>
                <a:gd name="connsiteY24" fmla="*/ 14618 h 1503485"/>
                <a:gd name="connsiteX25" fmla="*/ 616516 w 2706760"/>
                <a:gd name="connsiteY25" fmla="*/ 75598 h 1503485"/>
                <a:gd name="connsiteX26" fmla="*/ 1134937 w 2706760"/>
                <a:gd name="connsiteY26" fmla="*/ 420488 h 1503485"/>
                <a:gd name="connsiteX27" fmla="*/ 1398672 w 2706760"/>
                <a:gd name="connsiteY27" fmla="*/ 446817 h 1503485"/>
                <a:gd name="connsiteX28" fmla="*/ 1891218 w 2706760"/>
                <a:gd name="connsiteY28" fmla="*/ 272562 h 1503485"/>
                <a:gd name="connsiteX29" fmla="*/ 2084834 w 2706760"/>
                <a:gd name="connsiteY29" fmla="*/ 83469 h 1503485"/>
                <a:gd name="connsiteX30" fmla="*/ 2118310 w 2706760"/>
                <a:gd name="connsiteY30" fmla="*/ 30994 h 1503485"/>
                <a:gd name="connsiteX31" fmla="*/ 2156490 w 2706760"/>
                <a:gd name="connsiteY31" fmla="*/ 10184 h 1503485"/>
                <a:gd name="connsiteX32" fmla="*/ 2159204 w 2706760"/>
                <a:gd name="connsiteY32" fmla="*/ 36965 h 1503485"/>
                <a:gd name="connsiteX33" fmla="*/ 2159295 w 2706760"/>
                <a:gd name="connsiteY33" fmla="*/ 74060 h 1503485"/>
                <a:gd name="connsiteX34" fmla="*/ 2159295 w 2706760"/>
                <a:gd name="connsiteY34" fmla="*/ 129159 h 1503485"/>
                <a:gd name="connsiteX35" fmla="*/ 1946679 w 2706760"/>
                <a:gd name="connsiteY35" fmla="*/ 1040604 h 1503485"/>
                <a:gd name="connsiteX36" fmla="*/ 2331288 w 2706760"/>
                <a:gd name="connsiteY36" fmla="*/ 606414 h 1503485"/>
                <a:gd name="connsiteX37" fmla="*/ 2381682 w 2706760"/>
                <a:gd name="connsiteY37" fmla="*/ 489792 h 1503485"/>
                <a:gd name="connsiteX38" fmla="*/ 2427191 w 2706760"/>
                <a:gd name="connsiteY38" fmla="*/ 312642 h 1503485"/>
                <a:gd name="connsiteX39" fmla="*/ 2427824 w 2706760"/>
                <a:gd name="connsiteY39" fmla="*/ 307214 h 1503485"/>
                <a:gd name="connsiteX40" fmla="*/ 2481024 w 2706760"/>
                <a:gd name="connsiteY40" fmla="*/ 261162 h 1503485"/>
                <a:gd name="connsiteX41" fmla="*/ 2621440 w 2706760"/>
                <a:gd name="connsiteY41" fmla="*/ 259714 h 1503485"/>
                <a:gd name="connsiteX42" fmla="*/ 2678078 w 2706760"/>
                <a:gd name="connsiteY42" fmla="*/ 261976 h 1503485"/>
                <a:gd name="connsiteX43" fmla="*/ 2706125 w 2706760"/>
                <a:gd name="connsiteY43" fmla="*/ 294366 h 1503485"/>
                <a:gd name="connsiteX44" fmla="*/ 2655369 w 2706760"/>
                <a:gd name="connsiteY44" fmla="*/ 529510 h 1503485"/>
                <a:gd name="connsiteX45" fmla="*/ 2631936 w 2706760"/>
                <a:gd name="connsiteY45" fmla="*/ 598996 h 1503485"/>
                <a:gd name="connsiteX46" fmla="*/ 2615560 w 2706760"/>
                <a:gd name="connsiteY46" fmla="*/ 623152 h 1503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706760" h="1503485">
                  <a:moveTo>
                    <a:pt x="2615560" y="623152"/>
                  </a:moveTo>
                  <a:cubicBezTo>
                    <a:pt x="2589413" y="682594"/>
                    <a:pt x="2563537" y="742126"/>
                    <a:pt x="2532685" y="799307"/>
                  </a:cubicBezTo>
                  <a:cubicBezTo>
                    <a:pt x="2486543" y="887158"/>
                    <a:pt x="2429001" y="966595"/>
                    <a:pt x="2362230" y="1040241"/>
                  </a:cubicBezTo>
                  <a:cubicBezTo>
                    <a:pt x="2217742" y="1199749"/>
                    <a:pt x="2044572" y="1316733"/>
                    <a:pt x="1845075" y="1395446"/>
                  </a:cubicBezTo>
                  <a:cubicBezTo>
                    <a:pt x="1740124" y="1436793"/>
                    <a:pt x="1631012" y="1463031"/>
                    <a:pt x="1519094" y="1477778"/>
                  </a:cubicBezTo>
                  <a:cubicBezTo>
                    <a:pt x="1476933" y="1483388"/>
                    <a:pt x="1436491" y="1496688"/>
                    <a:pt x="1393786" y="1501211"/>
                  </a:cubicBezTo>
                  <a:cubicBezTo>
                    <a:pt x="1349635" y="1505916"/>
                    <a:pt x="1306478" y="1503292"/>
                    <a:pt x="1264498" y="1493611"/>
                  </a:cubicBezTo>
                  <a:cubicBezTo>
                    <a:pt x="1181532" y="1474431"/>
                    <a:pt x="1096576" y="1465745"/>
                    <a:pt x="1014063" y="1444303"/>
                  </a:cubicBezTo>
                  <a:cubicBezTo>
                    <a:pt x="811490" y="1391646"/>
                    <a:pt x="630540" y="1297824"/>
                    <a:pt x="471033" y="1162564"/>
                  </a:cubicBezTo>
                  <a:cubicBezTo>
                    <a:pt x="333149" y="1045670"/>
                    <a:pt x="223041" y="906429"/>
                    <a:pt x="139623" y="746288"/>
                  </a:cubicBezTo>
                  <a:cubicBezTo>
                    <a:pt x="103162" y="676261"/>
                    <a:pt x="74209" y="602886"/>
                    <a:pt x="50415" y="527520"/>
                  </a:cubicBezTo>
                  <a:cubicBezTo>
                    <a:pt x="27434" y="451611"/>
                    <a:pt x="9248" y="374618"/>
                    <a:pt x="834" y="295542"/>
                  </a:cubicBezTo>
                  <a:cubicBezTo>
                    <a:pt x="-2242" y="266771"/>
                    <a:pt x="2191" y="262700"/>
                    <a:pt x="31143" y="261524"/>
                  </a:cubicBezTo>
                  <a:cubicBezTo>
                    <a:pt x="50053" y="260710"/>
                    <a:pt x="68962" y="262609"/>
                    <a:pt x="87781" y="260981"/>
                  </a:cubicBezTo>
                  <a:cubicBezTo>
                    <a:pt x="133109" y="260710"/>
                    <a:pt x="178437" y="260710"/>
                    <a:pt x="223674" y="260890"/>
                  </a:cubicBezTo>
                  <a:cubicBezTo>
                    <a:pt x="267645" y="261071"/>
                    <a:pt x="271626" y="264691"/>
                    <a:pt x="278321" y="309747"/>
                  </a:cubicBezTo>
                  <a:cubicBezTo>
                    <a:pt x="287730" y="372989"/>
                    <a:pt x="303835" y="434512"/>
                    <a:pt x="327449" y="493954"/>
                  </a:cubicBezTo>
                  <a:cubicBezTo>
                    <a:pt x="361648" y="603429"/>
                    <a:pt x="420909" y="699241"/>
                    <a:pt x="488585" y="790621"/>
                  </a:cubicBezTo>
                  <a:cubicBezTo>
                    <a:pt x="527037" y="842463"/>
                    <a:pt x="573179" y="887158"/>
                    <a:pt x="618778" y="932395"/>
                  </a:cubicBezTo>
                  <a:cubicBezTo>
                    <a:pt x="626559" y="940086"/>
                    <a:pt x="634973" y="946781"/>
                    <a:pt x="644835" y="951667"/>
                  </a:cubicBezTo>
                  <a:cubicBezTo>
                    <a:pt x="678220" y="985142"/>
                    <a:pt x="718481" y="1009661"/>
                    <a:pt x="758109" y="1039065"/>
                  </a:cubicBezTo>
                  <a:cubicBezTo>
                    <a:pt x="621221" y="759589"/>
                    <a:pt x="557707" y="465002"/>
                    <a:pt x="550650" y="157206"/>
                  </a:cubicBezTo>
                  <a:cubicBezTo>
                    <a:pt x="544227" y="118754"/>
                    <a:pt x="543322" y="80121"/>
                    <a:pt x="545855" y="41398"/>
                  </a:cubicBezTo>
                  <a:cubicBezTo>
                    <a:pt x="548479" y="30270"/>
                    <a:pt x="548751" y="18779"/>
                    <a:pt x="549927" y="7470"/>
                  </a:cubicBezTo>
                  <a:cubicBezTo>
                    <a:pt x="563769" y="-9630"/>
                    <a:pt x="570917" y="6927"/>
                    <a:pt x="576526" y="14618"/>
                  </a:cubicBezTo>
                  <a:cubicBezTo>
                    <a:pt x="590821" y="34251"/>
                    <a:pt x="601859" y="55965"/>
                    <a:pt x="616516" y="75598"/>
                  </a:cubicBezTo>
                  <a:cubicBezTo>
                    <a:pt x="748519" y="252114"/>
                    <a:pt x="921598" y="366475"/>
                    <a:pt x="1134937" y="420488"/>
                  </a:cubicBezTo>
                  <a:cubicBezTo>
                    <a:pt x="1221522" y="442383"/>
                    <a:pt x="1309735" y="452245"/>
                    <a:pt x="1398672" y="446817"/>
                  </a:cubicBezTo>
                  <a:cubicBezTo>
                    <a:pt x="1579169" y="435778"/>
                    <a:pt x="1744196" y="379322"/>
                    <a:pt x="1891218" y="272562"/>
                  </a:cubicBezTo>
                  <a:cubicBezTo>
                    <a:pt x="1965045" y="219000"/>
                    <a:pt x="2029916" y="156301"/>
                    <a:pt x="2084834" y="83469"/>
                  </a:cubicBezTo>
                  <a:cubicBezTo>
                    <a:pt x="2097410" y="66822"/>
                    <a:pt x="2107091" y="48365"/>
                    <a:pt x="2118310" y="30994"/>
                  </a:cubicBezTo>
                  <a:cubicBezTo>
                    <a:pt x="2125638" y="19594"/>
                    <a:pt x="2131338" y="-6553"/>
                    <a:pt x="2156490" y="10184"/>
                  </a:cubicBezTo>
                  <a:cubicBezTo>
                    <a:pt x="2159476" y="18870"/>
                    <a:pt x="2159114" y="27917"/>
                    <a:pt x="2159204" y="36965"/>
                  </a:cubicBezTo>
                  <a:cubicBezTo>
                    <a:pt x="2159838" y="49360"/>
                    <a:pt x="2159385" y="61665"/>
                    <a:pt x="2159295" y="74060"/>
                  </a:cubicBezTo>
                  <a:cubicBezTo>
                    <a:pt x="2159838" y="92426"/>
                    <a:pt x="2159566" y="110793"/>
                    <a:pt x="2159295" y="129159"/>
                  </a:cubicBezTo>
                  <a:cubicBezTo>
                    <a:pt x="2147714" y="445188"/>
                    <a:pt x="2092253" y="751174"/>
                    <a:pt x="1946679" y="1040604"/>
                  </a:cubicBezTo>
                  <a:cubicBezTo>
                    <a:pt x="2114962" y="927238"/>
                    <a:pt x="2244522" y="785735"/>
                    <a:pt x="2331288" y="606414"/>
                  </a:cubicBezTo>
                  <a:cubicBezTo>
                    <a:pt x="2352278" y="569319"/>
                    <a:pt x="2367025" y="529601"/>
                    <a:pt x="2381682" y="489792"/>
                  </a:cubicBezTo>
                  <a:cubicBezTo>
                    <a:pt x="2401858" y="431979"/>
                    <a:pt x="2418686" y="373351"/>
                    <a:pt x="2427191" y="312642"/>
                  </a:cubicBezTo>
                  <a:cubicBezTo>
                    <a:pt x="2427282" y="310833"/>
                    <a:pt x="2427462" y="309023"/>
                    <a:pt x="2427824" y="307214"/>
                  </a:cubicBezTo>
                  <a:cubicBezTo>
                    <a:pt x="2435515" y="262881"/>
                    <a:pt x="2437143" y="261524"/>
                    <a:pt x="2481024" y="261162"/>
                  </a:cubicBezTo>
                  <a:cubicBezTo>
                    <a:pt x="2527799" y="260800"/>
                    <a:pt x="2574665" y="262248"/>
                    <a:pt x="2621440" y="259714"/>
                  </a:cubicBezTo>
                  <a:cubicBezTo>
                    <a:pt x="2640169" y="263243"/>
                    <a:pt x="2659259" y="260710"/>
                    <a:pt x="2678078" y="261976"/>
                  </a:cubicBezTo>
                  <a:cubicBezTo>
                    <a:pt x="2702416" y="263605"/>
                    <a:pt x="2709021" y="270571"/>
                    <a:pt x="2706125" y="294366"/>
                  </a:cubicBezTo>
                  <a:cubicBezTo>
                    <a:pt x="2696263" y="374256"/>
                    <a:pt x="2679887" y="452788"/>
                    <a:pt x="2655369" y="529510"/>
                  </a:cubicBezTo>
                  <a:cubicBezTo>
                    <a:pt x="2647497" y="552672"/>
                    <a:pt x="2639445" y="575743"/>
                    <a:pt x="2631936" y="598996"/>
                  </a:cubicBezTo>
                  <a:cubicBezTo>
                    <a:pt x="2628859" y="608586"/>
                    <a:pt x="2623612" y="616728"/>
                    <a:pt x="2615560" y="623152"/>
                  </a:cubicBezTo>
                  <a:close/>
                </a:path>
              </a:pathLst>
            </a:custGeom>
            <a:solidFill>
              <a:schemeClr val="accent3"/>
            </a:solidFill>
            <a:ln w="9036" cap="flat">
              <a:noFill/>
              <a:prstDash val="solid"/>
              <a:miter/>
            </a:ln>
          </p:spPr>
          <p:txBody>
            <a:bodyPr rtlCol="0" anchor="ctr"/>
            <a:lstStyle/>
            <a:p>
              <a:endParaRPr lang="en-US"/>
            </a:p>
          </p:txBody>
        </p:sp>
      </p:grpSp>
      <p:grpSp>
        <p:nvGrpSpPr>
          <p:cNvPr id="76" name="Group 144">
            <a:extLst>
              <a:ext uri="{FF2B5EF4-FFF2-40B4-BE49-F238E27FC236}">
                <a16:creationId xmlns:a16="http://schemas.microsoft.com/office/drawing/2014/main" id="{C7C9DFFD-84A0-4DEF-8389-08426FF6AFE5}"/>
              </a:ext>
            </a:extLst>
          </p:cNvPr>
          <p:cNvGrpSpPr/>
          <p:nvPr/>
        </p:nvGrpSpPr>
        <p:grpSpPr>
          <a:xfrm>
            <a:off x="9573425" y="5072640"/>
            <a:ext cx="888317" cy="819039"/>
            <a:chOff x="2694095" y="150545"/>
            <a:chExt cx="2189491" cy="2188386"/>
          </a:xfrm>
        </p:grpSpPr>
        <p:sp>
          <p:nvSpPr>
            <p:cNvPr id="77" name="Freeform: Shape 145">
              <a:extLst>
                <a:ext uri="{FF2B5EF4-FFF2-40B4-BE49-F238E27FC236}">
                  <a16:creationId xmlns:a16="http://schemas.microsoft.com/office/drawing/2014/main" id="{FFAF1684-17A9-4F22-B919-3D6268E57D09}"/>
                </a:ext>
              </a:extLst>
            </p:cNvPr>
            <p:cNvSpPr/>
            <p:nvPr/>
          </p:nvSpPr>
          <p:spPr>
            <a:xfrm>
              <a:off x="2694095" y="150545"/>
              <a:ext cx="2188386" cy="2188386"/>
            </a:xfrm>
            <a:custGeom>
              <a:avLst/>
              <a:gdLst>
                <a:gd name="connsiteX0" fmla="*/ 5063164 w 5063163"/>
                <a:gd name="connsiteY0" fmla="*/ 2531582 h 5063163"/>
                <a:gd name="connsiteX1" fmla="*/ 2531582 w 5063163"/>
                <a:gd name="connsiteY1" fmla="*/ 5063164 h 5063163"/>
                <a:gd name="connsiteX2" fmla="*/ 0 w 5063163"/>
                <a:gd name="connsiteY2" fmla="*/ 2531582 h 5063163"/>
                <a:gd name="connsiteX3" fmla="*/ 2531582 w 5063163"/>
                <a:gd name="connsiteY3" fmla="*/ 0 h 5063163"/>
                <a:gd name="connsiteX4" fmla="*/ 5063164 w 5063163"/>
                <a:gd name="connsiteY4" fmla="*/ 2531582 h 50631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63163" h="5063163">
                  <a:moveTo>
                    <a:pt x="5063164" y="2531582"/>
                  </a:moveTo>
                  <a:cubicBezTo>
                    <a:pt x="5063164" y="3929736"/>
                    <a:pt x="3929736" y="5063164"/>
                    <a:pt x="2531582" y="5063164"/>
                  </a:cubicBezTo>
                  <a:cubicBezTo>
                    <a:pt x="1133428" y="5063164"/>
                    <a:pt x="0" y="3929736"/>
                    <a:pt x="0" y="2531582"/>
                  </a:cubicBezTo>
                  <a:cubicBezTo>
                    <a:pt x="0" y="1133428"/>
                    <a:pt x="1133428" y="0"/>
                    <a:pt x="2531582" y="0"/>
                  </a:cubicBezTo>
                  <a:cubicBezTo>
                    <a:pt x="3929736" y="0"/>
                    <a:pt x="5063164" y="1133428"/>
                    <a:pt x="5063164" y="2531582"/>
                  </a:cubicBezTo>
                  <a:close/>
                </a:path>
              </a:pathLst>
            </a:custGeom>
            <a:solidFill>
              <a:schemeClr val="accent5">
                <a:lumMod val="60000"/>
                <a:lumOff val="40000"/>
              </a:schemeClr>
            </a:solidFill>
            <a:ln w="8512" cap="flat">
              <a:noFill/>
              <a:prstDash val="solid"/>
              <a:miter/>
            </a:ln>
          </p:spPr>
          <p:txBody>
            <a:bodyPr rtlCol="0" anchor="ctr"/>
            <a:lstStyle/>
            <a:p>
              <a:endParaRPr lang="en-US"/>
            </a:p>
          </p:txBody>
        </p:sp>
        <p:sp>
          <p:nvSpPr>
            <p:cNvPr id="78" name="Freeform: Shape 146">
              <a:extLst>
                <a:ext uri="{FF2B5EF4-FFF2-40B4-BE49-F238E27FC236}">
                  <a16:creationId xmlns:a16="http://schemas.microsoft.com/office/drawing/2014/main" id="{12D0DDCB-3368-4F04-9A9A-C16103CF77FA}"/>
                </a:ext>
              </a:extLst>
            </p:cNvPr>
            <p:cNvSpPr/>
            <p:nvPr/>
          </p:nvSpPr>
          <p:spPr>
            <a:xfrm>
              <a:off x="3149837" y="152382"/>
              <a:ext cx="1733749" cy="2177435"/>
            </a:xfrm>
            <a:custGeom>
              <a:avLst/>
              <a:gdLst>
                <a:gd name="connsiteX0" fmla="*/ 848114 w 1878869"/>
                <a:gd name="connsiteY0" fmla="*/ 1699384 h 2359692"/>
                <a:gd name="connsiteX1" fmla="*/ 868186 w 1878869"/>
                <a:gd name="connsiteY1" fmla="*/ 1703335 h 2359692"/>
                <a:gd name="connsiteX2" fmla="*/ 870779 w 1878869"/>
                <a:gd name="connsiteY2" fmla="*/ 1705131 h 2359692"/>
                <a:gd name="connsiteX3" fmla="*/ 893804 w 1878869"/>
                <a:gd name="connsiteY3" fmla="*/ 1729272 h 2359692"/>
                <a:gd name="connsiteX4" fmla="*/ 894722 w 1878869"/>
                <a:gd name="connsiteY4" fmla="*/ 1731268 h 2359692"/>
                <a:gd name="connsiteX5" fmla="*/ 808170 w 1878869"/>
                <a:gd name="connsiteY5" fmla="*/ 1726639 h 2359692"/>
                <a:gd name="connsiteX6" fmla="*/ 800988 w 1878869"/>
                <a:gd name="connsiteY6" fmla="*/ 1715067 h 2359692"/>
                <a:gd name="connsiteX7" fmla="*/ 810286 w 1878869"/>
                <a:gd name="connsiteY7" fmla="*/ 1707046 h 2359692"/>
                <a:gd name="connsiteX8" fmla="*/ 848114 w 1878869"/>
                <a:gd name="connsiteY8" fmla="*/ 1699384 h 2359692"/>
                <a:gd name="connsiteX9" fmla="*/ 626249 w 1878869"/>
                <a:gd name="connsiteY9" fmla="*/ 1653335 h 2359692"/>
                <a:gd name="connsiteX10" fmla="*/ 708890 w 1878869"/>
                <a:gd name="connsiteY10" fmla="*/ 1676319 h 2359692"/>
                <a:gd name="connsiteX11" fmla="*/ 737262 w 1878869"/>
                <a:gd name="connsiteY11" fmla="*/ 1679911 h 2359692"/>
                <a:gd name="connsiteX12" fmla="*/ 779679 w 1878869"/>
                <a:gd name="connsiteY12" fmla="*/ 1693838 h 2359692"/>
                <a:gd name="connsiteX13" fmla="*/ 782752 w 1878869"/>
                <a:gd name="connsiteY13" fmla="*/ 1699623 h 2359692"/>
                <a:gd name="connsiteX14" fmla="*/ 772935 w 1878869"/>
                <a:gd name="connsiteY14" fmla="*/ 1711874 h 2359692"/>
                <a:gd name="connsiteX15" fmla="*/ 741252 w 1878869"/>
                <a:gd name="connsiteY15" fmla="*/ 1716264 h 2359692"/>
                <a:gd name="connsiteX16" fmla="*/ 731356 w 1878869"/>
                <a:gd name="connsiteY16" fmla="*/ 1712393 h 2359692"/>
                <a:gd name="connsiteX17" fmla="*/ 687022 w 1878869"/>
                <a:gd name="connsiteY17" fmla="*/ 1683821 h 2359692"/>
                <a:gd name="connsiteX18" fmla="*/ 598077 w 1878869"/>
                <a:gd name="connsiteY18" fmla="*/ 1660318 h 2359692"/>
                <a:gd name="connsiteX19" fmla="*/ 626249 w 1878869"/>
                <a:gd name="connsiteY19" fmla="*/ 1653335 h 2359692"/>
                <a:gd name="connsiteX20" fmla="*/ 976644 w 1878869"/>
                <a:gd name="connsiteY20" fmla="*/ 1025170 h 2359692"/>
                <a:gd name="connsiteX21" fmla="*/ 1048151 w 1878869"/>
                <a:gd name="connsiteY21" fmla="*/ 1085664 h 2359692"/>
                <a:gd name="connsiteX22" fmla="*/ 1051384 w 1878869"/>
                <a:gd name="connsiteY22" fmla="*/ 1088657 h 2359692"/>
                <a:gd name="connsiteX23" fmla="*/ 1057848 w 1878869"/>
                <a:gd name="connsiteY23" fmla="*/ 1105177 h 2359692"/>
                <a:gd name="connsiteX24" fmla="*/ 1043562 w 1878869"/>
                <a:gd name="connsiteY24" fmla="*/ 1107013 h 2359692"/>
                <a:gd name="connsiteX25" fmla="*/ 992526 w 1878869"/>
                <a:gd name="connsiteY25" fmla="*/ 1084387 h 2359692"/>
                <a:gd name="connsiteX26" fmla="*/ 976085 w 1878869"/>
                <a:gd name="connsiteY26" fmla="*/ 1059966 h 2359692"/>
                <a:gd name="connsiteX27" fmla="*/ 976644 w 1878869"/>
                <a:gd name="connsiteY27" fmla="*/ 1025170 h 2359692"/>
                <a:gd name="connsiteX28" fmla="*/ 656018 w 1878869"/>
                <a:gd name="connsiteY28" fmla="*/ 705342 h 2359692"/>
                <a:gd name="connsiteX29" fmla="*/ 660168 w 1878869"/>
                <a:gd name="connsiteY29" fmla="*/ 706579 h 2359692"/>
                <a:gd name="connsiteX30" fmla="*/ 658053 w 1878869"/>
                <a:gd name="connsiteY30" fmla="*/ 708455 h 2359692"/>
                <a:gd name="connsiteX31" fmla="*/ 656018 w 1878869"/>
                <a:gd name="connsiteY31" fmla="*/ 705342 h 2359692"/>
                <a:gd name="connsiteX32" fmla="*/ 637621 w 1878869"/>
                <a:gd name="connsiteY32" fmla="*/ 632677 h 2359692"/>
                <a:gd name="connsiteX33" fmla="*/ 727724 w 1878869"/>
                <a:gd name="connsiteY33" fmla="*/ 672581 h 2359692"/>
                <a:gd name="connsiteX34" fmla="*/ 758091 w 1878869"/>
                <a:gd name="connsiteY34" fmla="*/ 705821 h 2359692"/>
                <a:gd name="connsiteX35" fmla="*/ 788897 w 1878869"/>
                <a:gd name="connsiteY35" fmla="*/ 736387 h 2359692"/>
                <a:gd name="connsiteX36" fmla="*/ 832711 w 1878869"/>
                <a:gd name="connsiteY36" fmla="*/ 779443 h 2359692"/>
                <a:gd name="connsiteX37" fmla="*/ 831155 w 1878869"/>
                <a:gd name="connsiteY37" fmla="*/ 787943 h 2359692"/>
                <a:gd name="connsiteX38" fmla="*/ 812440 w 1878869"/>
                <a:gd name="connsiteY38" fmla="*/ 826370 h 2359692"/>
                <a:gd name="connsiteX39" fmla="*/ 804260 w 1878869"/>
                <a:gd name="connsiteY39" fmla="*/ 835229 h 2359692"/>
                <a:gd name="connsiteX40" fmla="*/ 772297 w 1878869"/>
                <a:gd name="connsiteY40" fmla="*/ 833314 h 2359692"/>
                <a:gd name="connsiteX41" fmla="*/ 691492 w 1878869"/>
                <a:gd name="connsiteY41" fmla="*/ 811286 h 2359692"/>
                <a:gd name="connsiteX42" fmla="*/ 698116 w 1878869"/>
                <a:gd name="connsiteY42" fmla="*/ 806179 h 2359692"/>
                <a:gd name="connsiteX43" fmla="*/ 727565 w 1878869"/>
                <a:gd name="connsiteY43" fmla="*/ 748718 h 2359692"/>
                <a:gd name="connsiteX44" fmla="*/ 701388 w 1878869"/>
                <a:gd name="connsiteY44" fmla="*/ 713363 h 2359692"/>
                <a:gd name="connsiteX45" fmla="*/ 644285 w 1878869"/>
                <a:gd name="connsiteY45" fmla="*/ 693890 h 2359692"/>
                <a:gd name="connsiteX46" fmla="*/ 607175 w 1878869"/>
                <a:gd name="connsiteY46" fmla="*/ 654145 h 2359692"/>
                <a:gd name="connsiteX47" fmla="*/ 606855 w 1878869"/>
                <a:gd name="connsiteY47" fmla="*/ 650993 h 2359692"/>
                <a:gd name="connsiteX48" fmla="*/ 637621 w 1878869"/>
                <a:gd name="connsiteY48" fmla="*/ 632677 h 2359692"/>
                <a:gd name="connsiteX49" fmla="*/ 1144399 w 1878869"/>
                <a:gd name="connsiteY49" fmla="*/ 569070 h 2359692"/>
                <a:gd name="connsiteX50" fmla="*/ 1169739 w 1878869"/>
                <a:gd name="connsiteY50" fmla="*/ 584792 h 2359692"/>
                <a:gd name="connsiteX51" fmla="*/ 1168422 w 1878869"/>
                <a:gd name="connsiteY51" fmla="*/ 599916 h 2359692"/>
                <a:gd name="connsiteX52" fmla="*/ 1134344 w 1878869"/>
                <a:gd name="connsiteY52" fmla="*/ 661008 h 2359692"/>
                <a:gd name="connsiteX53" fmla="*/ 1120537 w 1878869"/>
                <a:gd name="connsiteY53" fmla="*/ 664320 h 2359692"/>
                <a:gd name="connsiteX54" fmla="*/ 1087936 w 1878869"/>
                <a:gd name="connsiteY54" fmla="*/ 606660 h 2359692"/>
                <a:gd name="connsiteX55" fmla="*/ 1094600 w 1878869"/>
                <a:gd name="connsiteY55" fmla="*/ 598240 h 2359692"/>
                <a:gd name="connsiteX56" fmla="*/ 1110681 w 1878869"/>
                <a:gd name="connsiteY56" fmla="*/ 586309 h 2359692"/>
                <a:gd name="connsiteX57" fmla="*/ 1144399 w 1878869"/>
                <a:gd name="connsiteY57" fmla="*/ 569070 h 2359692"/>
                <a:gd name="connsiteX58" fmla="*/ 2514 w 1878869"/>
                <a:gd name="connsiteY58" fmla="*/ 557698 h 2359692"/>
                <a:gd name="connsiteX59" fmla="*/ 1117 w 1878869"/>
                <a:gd name="connsiteY59" fmla="*/ 559295 h 2359692"/>
                <a:gd name="connsiteX60" fmla="*/ 0 w 1878869"/>
                <a:gd name="connsiteY60" fmla="*/ 557858 h 2359692"/>
                <a:gd name="connsiteX61" fmla="*/ 2514 w 1878869"/>
                <a:gd name="connsiteY61" fmla="*/ 557698 h 2359692"/>
                <a:gd name="connsiteX62" fmla="*/ 1302583 w 1878869"/>
                <a:gd name="connsiteY62" fmla="*/ 552430 h 2359692"/>
                <a:gd name="connsiteX63" fmla="*/ 1311637 w 1878869"/>
                <a:gd name="connsiteY63" fmla="*/ 554585 h 2359692"/>
                <a:gd name="connsiteX64" fmla="*/ 1394916 w 1878869"/>
                <a:gd name="connsiteY64" fmla="*/ 601791 h 2359692"/>
                <a:gd name="connsiteX65" fmla="*/ 1426799 w 1878869"/>
                <a:gd name="connsiteY65" fmla="*/ 616715 h 2359692"/>
                <a:gd name="connsiteX66" fmla="*/ 1438051 w 1878869"/>
                <a:gd name="connsiteY66" fmla="*/ 645526 h 2359692"/>
                <a:gd name="connsiteX67" fmla="*/ 1436136 w 1878869"/>
                <a:gd name="connsiteY67" fmla="*/ 660729 h 2359692"/>
                <a:gd name="connsiteX68" fmla="*/ 1425961 w 1878869"/>
                <a:gd name="connsiteY68" fmla="*/ 668231 h 2359692"/>
                <a:gd name="connsiteX69" fmla="*/ 1366663 w 1878869"/>
                <a:gd name="connsiteY69" fmla="*/ 641735 h 2359692"/>
                <a:gd name="connsiteX70" fmla="*/ 1364669 w 1878869"/>
                <a:gd name="connsiteY70" fmla="*/ 640817 h 2359692"/>
                <a:gd name="connsiteX71" fmla="*/ 1350263 w 1878869"/>
                <a:gd name="connsiteY71" fmla="*/ 638702 h 2359692"/>
                <a:gd name="connsiteX72" fmla="*/ 1355411 w 1878869"/>
                <a:gd name="connsiteY72" fmla="*/ 657657 h 2359692"/>
                <a:gd name="connsiteX73" fmla="*/ 1374525 w 1878869"/>
                <a:gd name="connsiteY73" fmla="*/ 674336 h 2359692"/>
                <a:gd name="connsiteX74" fmla="*/ 1386935 w 1878869"/>
                <a:gd name="connsiteY74" fmla="*/ 695326 h 2359692"/>
                <a:gd name="connsiteX75" fmla="*/ 1361636 w 1878869"/>
                <a:gd name="connsiteY75" fmla="*/ 688223 h 2359692"/>
                <a:gd name="connsiteX76" fmla="*/ 1328915 w 1878869"/>
                <a:gd name="connsiteY76" fmla="*/ 637346 h 2359692"/>
                <a:gd name="connsiteX77" fmla="*/ 1306130 w 1878869"/>
                <a:gd name="connsiteY77" fmla="*/ 587785 h 2359692"/>
                <a:gd name="connsiteX78" fmla="*/ 1294438 w 1878869"/>
                <a:gd name="connsiteY78" fmla="*/ 566676 h 2359692"/>
                <a:gd name="connsiteX79" fmla="*/ 1294039 w 1878869"/>
                <a:gd name="connsiteY79" fmla="*/ 557578 h 2359692"/>
                <a:gd name="connsiteX80" fmla="*/ 1302583 w 1878869"/>
                <a:gd name="connsiteY80" fmla="*/ 552430 h 2359692"/>
                <a:gd name="connsiteX81" fmla="*/ 1665263 w 1878869"/>
                <a:gd name="connsiteY81" fmla="*/ 505903 h 2359692"/>
                <a:gd name="connsiteX82" fmla="*/ 1694114 w 1878869"/>
                <a:gd name="connsiteY82" fmla="*/ 548041 h 2359692"/>
                <a:gd name="connsiteX83" fmla="*/ 1797983 w 1878869"/>
                <a:gd name="connsiteY83" fmla="*/ 749396 h 2359692"/>
                <a:gd name="connsiteX84" fmla="*/ 1844112 w 1878869"/>
                <a:gd name="connsiteY84" fmla="*/ 893927 h 2359692"/>
                <a:gd name="connsiteX85" fmla="*/ 1877232 w 1878869"/>
                <a:gd name="connsiteY85" fmla="*/ 1243883 h 2359692"/>
                <a:gd name="connsiteX86" fmla="*/ 1872803 w 1878869"/>
                <a:gd name="connsiteY86" fmla="*/ 1299947 h 2359692"/>
                <a:gd name="connsiteX87" fmla="*/ 1863705 w 1878869"/>
                <a:gd name="connsiteY87" fmla="*/ 1311839 h 2359692"/>
                <a:gd name="connsiteX88" fmla="*/ 1837727 w 1878869"/>
                <a:gd name="connsiteY88" fmla="*/ 1333706 h 2359692"/>
                <a:gd name="connsiteX89" fmla="*/ 1807082 w 1878869"/>
                <a:gd name="connsiteY89" fmla="*/ 1382109 h 2359692"/>
                <a:gd name="connsiteX90" fmla="*/ 1794472 w 1878869"/>
                <a:gd name="connsiteY90" fmla="*/ 1387616 h 2359692"/>
                <a:gd name="connsiteX91" fmla="*/ 1762269 w 1878869"/>
                <a:gd name="connsiteY91" fmla="*/ 1380234 h 2359692"/>
                <a:gd name="connsiteX92" fmla="*/ 1754808 w 1878869"/>
                <a:gd name="connsiteY92" fmla="*/ 1375964 h 2359692"/>
                <a:gd name="connsiteX93" fmla="*/ 1705446 w 1878869"/>
                <a:gd name="connsiteY93" fmla="*/ 1310522 h 2359692"/>
                <a:gd name="connsiteX94" fmla="*/ 1668974 w 1878869"/>
                <a:gd name="connsiteY94" fmla="*/ 1210204 h 2359692"/>
                <a:gd name="connsiteX95" fmla="*/ 1658879 w 1878869"/>
                <a:gd name="connsiteY95" fmla="*/ 1138537 h 2359692"/>
                <a:gd name="connsiteX96" fmla="*/ 1660475 w 1878869"/>
                <a:gd name="connsiteY96" fmla="*/ 1022736 h 2359692"/>
                <a:gd name="connsiteX97" fmla="*/ 1650459 w 1878869"/>
                <a:gd name="connsiteY97" fmla="*/ 987262 h 2359692"/>
                <a:gd name="connsiteX98" fmla="*/ 1624482 w 1878869"/>
                <a:gd name="connsiteY98" fmla="*/ 918348 h 2359692"/>
                <a:gd name="connsiteX99" fmla="*/ 1632981 w 1878869"/>
                <a:gd name="connsiteY99" fmla="*/ 881836 h 2359692"/>
                <a:gd name="connsiteX100" fmla="*/ 1643077 w 1878869"/>
                <a:gd name="connsiteY100" fmla="*/ 829721 h 2359692"/>
                <a:gd name="connsiteX101" fmla="*/ 1645272 w 1878869"/>
                <a:gd name="connsiteY101" fmla="*/ 806937 h 2359692"/>
                <a:gd name="connsiteX102" fmla="*/ 1647387 w 1878869"/>
                <a:gd name="connsiteY102" fmla="*/ 769906 h 2359692"/>
                <a:gd name="connsiteX103" fmla="*/ 1649222 w 1878869"/>
                <a:gd name="connsiteY103" fmla="*/ 697242 h 2359692"/>
                <a:gd name="connsiteX104" fmla="*/ 1657522 w 1878869"/>
                <a:gd name="connsiteY104" fmla="*/ 689062 h 2359692"/>
                <a:gd name="connsiteX105" fmla="*/ 1683819 w 1878869"/>
                <a:gd name="connsiteY105" fmla="*/ 694169 h 2359692"/>
                <a:gd name="connsiteX106" fmla="*/ 1691480 w 1878869"/>
                <a:gd name="connsiteY106" fmla="*/ 689261 h 2359692"/>
                <a:gd name="connsiteX107" fmla="*/ 1688368 w 1878869"/>
                <a:gd name="connsiteY107" fmla="*/ 642254 h 2359692"/>
                <a:gd name="connsiteX108" fmla="*/ 1668017 w 1878869"/>
                <a:gd name="connsiteY108" fmla="*/ 614162 h 2359692"/>
                <a:gd name="connsiteX109" fmla="*/ 1649821 w 1878869"/>
                <a:gd name="connsiteY109" fmla="*/ 586669 h 2359692"/>
                <a:gd name="connsiteX110" fmla="*/ 1669653 w 1878869"/>
                <a:gd name="connsiteY110" fmla="*/ 553708 h 2359692"/>
                <a:gd name="connsiteX111" fmla="*/ 1665263 w 1878869"/>
                <a:gd name="connsiteY111" fmla="*/ 505903 h 2359692"/>
                <a:gd name="connsiteX112" fmla="*/ 252470 w 1878869"/>
                <a:gd name="connsiteY112" fmla="*/ 456128 h 2359692"/>
                <a:gd name="connsiteX113" fmla="*/ 282119 w 1878869"/>
                <a:gd name="connsiteY113" fmla="*/ 464403 h 2359692"/>
                <a:gd name="connsiteX114" fmla="*/ 286748 w 1878869"/>
                <a:gd name="connsiteY114" fmla="*/ 472583 h 2359692"/>
                <a:gd name="connsiteX115" fmla="*/ 295048 w 1878869"/>
                <a:gd name="connsiteY115" fmla="*/ 532359 h 2359692"/>
                <a:gd name="connsiteX116" fmla="*/ 300555 w 1878869"/>
                <a:gd name="connsiteY116" fmla="*/ 549558 h 2359692"/>
                <a:gd name="connsiteX117" fmla="*/ 327888 w 1878869"/>
                <a:gd name="connsiteY117" fmla="*/ 585989 h 2359692"/>
                <a:gd name="connsiteX118" fmla="*/ 374695 w 1878869"/>
                <a:gd name="connsiteY118" fmla="*/ 625854 h 2359692"/>
                <a:gd name="connsiteX119" fmla="*/ 461367 w 1878869"/>
                <a:gd name="connsiteY119" fmla="*/ 693530 h 2359692"/>
                <a:gd name="connsiteX120" fmla="*/ 471742 w 1878869"/>
                <a:gd name="connsiteY120" fmla="*/ 689101 h 2359692"/>
                <a:gd name="connsiteX121" fmla="*/ 474973 w 1878869"/>
                <a:gd name="connsiteY121" fmla="*/ 669628 h 2359692"/>
                <a:gd name="connsiteX122" fmla="*/ 471941 w 1878869"/>
                <a:gd name="connsiteY122" fmla="*/ 662086 h 2359692"/>
                <a:gd name="connsiteX123" fmla="*/ 459730 w 1878869"/>
                <a:gd name="connsiteY123" fmla="*/ 652669 h 2359692"/>
                <a:gd name="connsiteX124" fmla="*/ 440218 w 1878869"/>
                <a:gd name="connsiteY124" fmla="*/ 619509 h 2359692"/>
                <a:gd name="connsiteX125" fmla="*/ 423139 w 1878869"/>
                <a:gd name="connsiteY125" fmla="*/ 599158 h 2359692"/>
                <a:gd name="connsiteX126" fmla="*/ 422979 w 1878869"/>
                <a:gd name="connsiteY126" fmla="*/ 582718 h 2359692"/>
                <a:gd name="connsiteX127" fmla="*/ 463162 w 1878869"/>
                <a:gd name="connsiteY127" fmla="*/ 572223 h 2359692"/>
                <a:gd name="connsiteX128" fmla="*/ 470066 w 1878869"/>
                <a:gd name="connsiteY128" fmla="*/ 578527 h 2359692"/>
                <a:gd name="connsiteX129" fmla="*/ 507934 w 1878869"/>
                <a:gd name="connsiteY129" fmla="*/ 614880 h 2359692"/>
                <a:gd name="connsiteX130" fmla="*/ 514399 w 1878869"/>
                <a:gd name="connsiteY130" fmla="*/ 623060 h 2359692"/>
                <a:gd name="connsiteX131" fmla="*/ 524375 w 1878869"/>
                <a:gd name="connsiteY131" fmla="*/ 683914 h 2359692"/>
                <a:gd name="connsiteX132" fmla="*/ 539498 w 1878869"/>
                <a:gd name="connsiteY132" fmla="*/ 709053 h 2359692"/>
                <a:gd name="connsiteX133" fmla="*/ 546362 w 1878869"/>
                <a:gd name="connsiteY133" fmla="*/ 708973 h 2359692"/>
                <a:gd name="connsiteX134" fmla="*/ 565675 w 1878869"/>
                <a:gd name="connsiteY134" fmla="*/ 682517 h 2359692"/>
                <a:gd name="connsiteX135" fmla="*/ 569107 w 1878869"/>
                <a:gd name="connsiteY135" fmla="*/ 663004 h 2359692"/>
                <a:gd name="connsiteX136" fmla="*/ 580719 w 1878869"/>
                <a:gd name="connsiteY136" fmla="*/ 653786 h 2359692"/>
                <a:gd name="connsiteX137" fmla="*/ 588420 w 1878869"/>
                <a:gd name="connsiteY137" fmla="*/ 664201 h 2359692"/>
                <a:gd name="connsiteX138" fmla="*/ 593967 w 1878869"/>
                <a:gd name="connsiteY138" fmla="*/ 704584 h 2359692"/>
                <a:gd name="connsiteX139" fmla="*/ 601828 w 1878869"/>
                <a:gd name="connsiteY139" fmla="*/ 713602 h 2359692"/>
                <a:gd name="connsiteX140" fmla="*/ 647836 w 1878869"/>
                <a:gd name="connsiteY140" fmla="*/ 714200 h 2359692"/>
                <a:gd name="connsiteX141" fmla="*/ 662322 w 1878869"/>
                <a:gd name="connsiteY141" fmla="*/ 719548 h 2359692"/>
                <a:gd name="connsiteX142" fmla="*/ 663679 w 1878869"/>
                <a:gd name="connsiteY142" fmla="*/ 745644 h 2359692"/>
                <a:gd name="connsiteX143" fmla="*/ 624054 w 1878869"/>
                <a:gd name="connsiteY143" fmla="*/ 778645 h 2359692"/>
                <a:gd name="connsiteX144" fmla="*/ 546960 w 1878869"/>
                <a:gd name="connsiteY144" fmla="*/ 866952 h 2359692"/>
                <a:gd name="connsiteX145" fmla="*/ 544566 w 1878869"/>
                <a:gd name="connsiteY145" fmla="*/ 877566 h 2359692"/>
                <a:gd name="connsiteX146" fmla="*/ 541054 w 1878869"/>
                <a:gd name="connsiteY146" fmla="*/ 917150 h 2359692"/>
                <a:gd name="connsiteX147" fmla="*/ 567790 w 1878869"/>
                <a:gd name="connsiteY147" fmla="*/ 954341 h 2359692"/>
                <a:gd name="connsiteX148" fmla="*/ 623735 w 1878869"/>
                <a:gd name="connsiteY148" fmla="*/ 970701 h 2359692"/>
                <a:gd name="connsiteX149" fmla="*/ 637222 w 1878869"/>
                <a:gd name="connsiteY149" fmla="*/ 990414 h 2359692"/>
                <a:gd name="connsiteX150" fmla="*/ 682353 w 1878869"/>
                <a:gd name="connsiteY150" fmla="*/ 1063278 h 2359692"/>
                <a:gd name="connsiteX151" fmla="*/ 688578 w 1878869"/>
                <a:gd name="connsiteY151" fmla="*/ 1059168 h 2359692"/>
                <a:gd name="connsiteX152" fmla="*/ 700031 w 1878869"/>
                <a:gd name="connsiteY152" fmla="*/ 989536 h 2359692"/>
                <a:gd name="connsiteX153" fmla="*/ 711084 w 1878869"/>
                <a:gd name="connsiteY153" fmla="*/ 963678 h 2359692"/>
                <a:gd name="connsiteX154" fmla="*/ 710445 w 1878869"/>
                <a:gd name="connsiteY154" fmla="*/ 951428 h 2359692"/>
                <a:gd name="connsiteX155" fmla="*/ 696719 w 1878869"/>
                <a:gd name="connsiteY155" fmla="*/ 916033 h 2359692"/>
                <a:gd name="connsiteX156" fmla="*/ 694923 w 1878869"/>
                <a:gd name="connsiteY156" fmla="*/ 862003 h 2359692"/>
                <a:gd name="connsiteX157" fmla="*/ 720462 w 1878869"/>
                <a:gd name="connsiteY157" fmla="*/ 844087 h 2359692"/>
                <a:gd name="connsiteX158" fmla="*/ 774012 w 1878869"/>
                <a:gd name="connsiteY158" fmla="*/ 867191 h 2359692"/>
                <a:gd name="connsiteX159" fmla="*/ 793525 w 1878869"/>
                <a:gd name="connsiteY159" fmla="*/ 889019 h 2359692"/>
                <a:gd name="connsiteX160" fmla="*/ 809686 w 1878869"/>
                <a:gd name="connsiteY160" fmla="*/ 898835 h 2359692"/>
                <a:gd name="connsiteX161" fmla="*/ 843485 w 1878869"/>
                <a:gd name="connsiteY161" fmla="*/ 903264 h 2359692"/>
                <a:gd name="connsiteX162" fmla="*/ 870500 w 1878869"/>
                <a:gd name="connsiteY162" fmla="*/ 913480 h 2359692"/>
                <a:gd name="connsiteX163" fmla="*/ 952502 w 1878869"/>
                <a:gd name="connsiteY163" fmla="*/ 988179 h 2359692"/>
                <a:gd name="connsiteX164" fmla="*/ 968025 w 1878869"/>
                <a:gd name="connsiteY164" fmla="*/ 1024292 h 2359692"/>
                <a:gd name="connsiteX165" fmla="*/ 951863 w 1878869"/>
                <a:gd name="connsiteY165" fmla="*/ 1052424 h 2359692"/>
                <a:gd name="connsiteX166" fmla="*/ 904817 w 1878869"/>
                <a:gd name="connsiteY166" fmla="*/ 1066670 h 2359692"/>
                <a:gd name="connsiteX167" fmla="*/ 853142 w 1878869"/>
                <a:gd name="connsiteY167" fmla="*/ 1092129 h 2359692"/>
                <a:gd name="connsiteX168" fmla="*/ 833709 w 1878869"/>
                <a:gd name="connsiteY168" fmla="*/ 1111641 h 2359692"/>
                <a:gd name="connsiteX169" fmla="*/ 832112 w 1878869"/>
                <a:gd name="connsiteY169" fmla="*/ 1127643 h 2359692"/>
                <a:gd name="connsiteX170" fmla="*/ 844323 w 1878869"/>
                <a:gd name="connsiteY170" fmla="*/ 1126605 h 2359692"/>
                <a:gd name="connsiteX171" fmla="*/ 873014 w 1878869"/>
                <a:gd name="connsiteY171" fmla="*/ 1108609 h 2359692"/>
                <a:gd name="connsiteX172" fmla="*/ 899909 w 1878869"/>
                <a:gd name="connsiteY172" fmla="*/ 1104698 h 2359692"/>
                <a:gd name="connsiteX173" fmla="*/ 905735 w 1878869"/>
                <a:gd name="connsiteY173" fmla="*/ 1117428 h 2359692"/>
                <a:gd name="connsiteX174" fmla="*/ 929438 w 1878869"/>
                <a:gd name="connsiteY174" fmla="*/ 1135903 h 2359692"/>
                <a:gd name="connsiteX175" fmla="*/ 944761 w 1878869"/>
                <a:gd name="connsiteY175" fmla="*/ 1134027 h 2359692"/>
                <a:gd name="connsiteX176" fmla="*/ 965910 w 1878869"/>
                <a:gd name="connsiteY176" fmla="*/ 1147914 h 2359692"/>
                <a:gd name="connsiteX177" fmla="*/ 962079 w 1878869"/>
                <a:gd name="connsiteY177" fmla="*/ 1154378 h 2359692"/>
                <a:gd name="connsiteX178" fmla="*/ 925607 w 1878869"/>
                <a:gd name="connsiteY178" fmla="*/ 1175009 h 2359692"/>
                <a:gd name="connsiteX179" fmla="*/ 898273 w 1878869"/>
                <a:gd name="connsiteY179" fmla="*/ 1196597 h 2359692"/>
                <a:gd name="connsiteX180" fmla="*/ 885424 w 1878869"/>
                <a:gd name="connsiteY180" fmla="*/ 1198472 h 2359692"/>
                <a:gd name="connsiteX181" fmla="*/ 844722 w 1878869"/>
                <a:gd name="connsiteY181" fmla="*/ 1210284 h 2359692"/>
                <a:gd name="connsiteX182" fmla="*/ 820022 w 1878869"/>
                <a:gd name="connsiteY182" fmla="*/ 1255574 h 2359692"/>
                <a:gd name="connsiteX183" fmla="*/ 813637 w 1878869"/>
                <a:gd name="connsiteY183" fmla="*/ 1262557 h 2359692"/>
                <a:gd name="connsiteX184" fmla="*/ 777324 w 1878869"/>
                <a:gd name="connsiteY184" fmla="*/ 1304097 h 2359692"/>
                <a:gd name="connsiteX185" fmla="*/ 760964 w 1878869"/>
                <a:gd name="connsiteY185" fmla="*/ 1347233 h 2359692"/>
                <a:gd name="connsiteX186" fmla="*/ 757692 w 1878869"/>
                <a:gd name="connsiteY186" fmla="*/ 1385461 h 2359692"/>
                <a:gd name="connsiteX187" fmla="*/ 749432 w 1878869"/>
                <a:gd name="connsiteY187" fmla="*/ 1402260 h 2359692"/>
                <a:gd name="connsiteX188" fmla="*/ 691731 w 1878869"/>
                <a:gd name="connsiteY188" fmla="*/ 1446633 h 2359692"/>
                <a:gd name="connsiteX189" fmla="*/ 664078 w 1878869"/>
                <a:gd name="connsiteY189" fmla="*/ 1490328 h 2359692"/>
                <a:gd name="connsiteX190" fmla="*/ 659848 w 1878869"/>
                <a:gd name="connsiteY190" fmla="*/ 1510759 h 2359692"/>
                <a:gd name="connsiteX191" fmla="*/ 665115 w 1878869"/>
                <a:gd name="connsiteY191" fmla="*/ 1536975 h 2359692"/>
                <a:gd name="connsiteX192" fmla="*/ 678882 w 1878869"/>
                <a:gd name="connsiteY192" fmla="*/ 1580830 h 2359692"/>
                <a:gd name="connsiteX193" fmla="*/ 675171 w 1878869"/>
                <a:gd name="connsiteY193" fmla="*/ 1590088 h 2359692"/>
                <a:gd name="connsiteX194" fmla="*/ 657054 w 1878869"/>
                <a:gd name="connsiteY194" fmla="*/ 1589928 h 2359692"/>
                <a:gd name="connsiteX195" fmla="*/ 620343 w 1878869"/>
                <a:gd name="connsiteY195" fmla="*/ 1536218 h 2359692"/>
                <a:gd name="connsiteX196" fmla="*/ 600391 w 1878869"/>
                <a:gd name="connsiteY196" fmla="*/ 1520176 h 2359692"/>
                <a:gd name="connsiteX197" fmla="*/ 548676 w 1878869"/>
                <a:gd name="connsiteY197" fmla="*/ 1506689 h 2359692"/>
                <a:gd name="connsiteX198" fmla="*/ 521421 w 1878869"/>
                <a:gd name="connsiteY198" fmla="*/ 1512036 h 2359692"/>
                <a:gd name="connsiteX199" fmla="*/ 475133 w 1878869"/>
                <a:gd name="connsiteY199" fmla="*/ 1512874 h 2359692"/>
                <a:gd name="connsiteX200" fmla="*/ 433513 w 1878869"/>
                <a:gd name="connsiteY200" fmla="*/ 1506130 h 2359692"/>
                <a:gd name="connsiteX201" fmla="*/ 392532 w 1878869"/>
                <a:gd name="connsiteY201" fmla="*/ 1514709 h 2359692"/>
                <a:gd name="connsiteX202" fmla="*/ 383674 w 1878869"/>
                <a:gd name="connsiteY202" fmla="*/ 1520735 h 2359692"/>
                <a:gd name="connsiteX203" fmla="*/ 352868 w 1878869"/>
                <a:gd name="connsiteY203" fmla="*/ 1562434 h 2359692"/>
                <a:gd name="connsiteX204" fmla="*/ 347481 w 1878869"/>
                <a:gd name="connsiteY204" fmla="*/ 1580112 h 2359692"/>
                <a:gd name="connsiteX205" fmla="*/ 347242 w 1878869"/>
                <a:gd name="connsiteY205" fmla="*/ 1651340 h 2359692"/>
                <a:gd name="connsiteX206" fmla="*/ 354903 w 1878869"/>
                <a:gd name="connsiteY206" fmla="*/ 1664029 h 2359692"/>
                <a:gd name="connsiteX207" fmla="*/ 378845 w 1878869"/>
                <a:gd name="connsiteY207" fmla="*/ 1683542 h 2359692"/>
                <a:gd name="connsiteX208" fmla="*/ 425772 w 1878869"/>
                <a:gd name="connsiteY208" fmla="*/ 1706686 h 2359692"/>
                <a:gd name="connsiteX209" fmla="*/ 459371 w 1878869"/>
                <a:gd name="connsiteY209" fmla="*/ 1693079 h 2359692"/>
                <a:gd name="connsiteX210" fmla="*/ 497878 w 1878869"/>
                <a:gd name="connsiteY210" fmla="*/ 1665625 h 2359692"/>
                <a:gd name="connsiteX211" fmla="*/ 517710 w 1878869"/>
                <a:gd name="connsiteY211" fmla="*/ 1673087 h 2359692"/>
                <a:gd name="connsiteX212" fmla="*/ 525292 w 1878869"/>
                <a:gd name="connsiteY212" fmla="*/ 1689727 h 2359692"/>
                <a:gd name="connsiteX213" fmla="*/ 509131 w 1878869"/>
                <a:gd name="connsiteY213" fmla="*/ 1742759 h 2359692"/>
                <a:gd name="connsiteX214" fmla="*/ 511725 w 1878869"/>
                <a:gd name="connsiteY214" fmla="*/ 1768099 h 2359692"/>
                <a:gd name="connsiteX215" fmla="*/ 526489 w 1878869"/>
                <a:gd name="connsiteY215" fmla="*/ 1771251 h 2359692"/>
                <a:gd name="connsiteX216" fmla="*/ 593288 w 1878869"/>
                <a:gd name="connsiteY216" fmla="*/ 1782065 h 2359692"/>
                <a:gd name="connsiteX217" fmla="*/ 618707 w 1878869"/>
                <a:gd name="connsiteY217" fmla="*/ 1798106 h 2359692"/>
                <a:gd name="connsiteX218" fmla="*/ 620063 w 1878869"/>
                <a:gd name="connsiteY218" fmla="*/ 1808322 h 2359692"/>
                <a:gd name="connsiteX219" fmla="*/ 611125 w 1878869"/>
                <a:gd name="connsiteY219" fmla="*/ 1851817 h 2359692"/>
                <a:gd name="connsiteX220" fmla="*/ 621420 w 1878869"/>
                <a:gd name="connsiteY220" fmla="*/ 1883699 h 2359692"/>
                <a:gd name="connsiteX221" fmla="*/ 622338 w 1878869"/>
                <a:gd name="connsiteY221" fmla="*/ 1884298 h 2359692"/>
                <a:gd name="connsiteX222" fmla="*/ 709049 w 1878869"/>
                <a:gd name="connsiteY222" fmla="*/ 1914784 h 2359692"/>
                <a:gd name="connsiteX223" fmla="*/ 745960 w 1878869"/>
                <a:gd name="connsiteY223" fmla="*/ 1902574 h 2359692"/>
                <a:gd name="connsiteX224" fmla="*/ 812919 w 1878869"/>
                <a:gd name="connsiteY224" fmla="*/ 1858400 h 2359692"/>
                <a:gd name="connsiteX225" fmla="*/ 826366 w 1878869"/>
                <a:gd name="connsiteY225" fmla="*/ 1860356 h 2359692"/>
                <a:gd name="connsiteX226" fmla="*/ 853581 w 1878869"/>
                <a:gd name="connsiteY226" fmla="*/ 1870292 h 2359692"/>
                <a:gd name="connsiteX227" fmla="*/ 890970 w 1878869"/>
                <a:gd name="connsiteY227" fmla="*/ 1868097 h 2359692"/>
                <a:gd name="connsiteX228" fmla="*/ 919462 w 1878869"/>
                <a:gd name="connsiteY228" fmla="*/ 1861353 h 2359692"/>
                <a:gd name="connsiteX229" fmla="*/ 1030753 w 1878869"/>
                <a:gd name="connsiteY229" fmla="*/ 1848864 h 2359692"/>
                <a:gd name="connsiteX230" fmla="*/ 1042485 w 1878869"/>
                <a:gd name="connsiteY230" fmla="*/ 1849701 h 2359692"/>
                <a:gd name="connsiteX231" fmla="*/ 1102381 w 1878869"/>
                <a:gd name="connsiteY231" fmla="*/ 1874921 h 2359692"/>
                <a:gd name="connsiteX232" fmla="*/ 1146554 w 1878869"/>
                <a:gd name="connsiteY232" fmla="*/ 1884019 h 2359692"/>
                <a:gd name="connsiteX233" fmla="*/ 1237894 w 1878869"/>
                <a:gd name="connsiteY233" fmla="*/ 1886214 h 2359692"/>
                <a:gd name="connsiteX234" fmla="*/ 1258484 w 1878869"/>
                <a:gd name="connsiteY234" fmla="*/ 1895710 h 2359692"/>
                <a:gd name="connsiteX235" fmla="*/ 1293559 w 1878869"/>
                <a:gd name="connsiteY235" fmla="*/ 1938128 h 2359692"/>
                <a:gd name="connsiteX236" fmla="*/ 1314948 w 1878869"/>
                <a:gd name="connsiteY236" fmla="*/ 1945351 h 2359692"/>
                <a:gd name="connsiteX237" fmla="*/ 1440366 w 1878869"/>
                <a:gd name="connsiteY237" fmla="*/ 1921129 h 2359692"/>
                <a:gd name="connsiteX238" fmla="*/ 1475002 w 1878869"/>
                <a:gd name="connsiteY238" fmla="*/ 1907083 h 2359692"/>
                <a:gd name="connsiteX239" fmla="*/ 1504850 w 1878869"/>
                <a:gd name="connsiteY239" fmla="*/ 1910235 h 2359692"/>
                <a:gd name="connsiteX240" fmla="*/ 1511674 w 1878869"/>
                <a:gd name="connsiteY240" fmla="*/ 1948543 h 2359692"/>
                <a:gd name="connsiteX241" fmla="*/ 1480589 w 1878869"/>
                <a:gd name="connsiteY241" fmla="*/ 1992797 h 2359692"/>
                <a:gd name="connsiteX242" fmla="*/ 1448346 w 1878869"/>
                <a:gd name="connsiteY242" fmla="*/ 2085852 h 2359692"/>
                <a:gd name="connsiteX243" fmla="*/ 1443718 w 1878869"/>
                <a:gd name="connsiteY243" fmla="*/ 2097504 h 2359692"/>
                <a:gd name="connsiteX244" fmla="*/ 1324485 w 1878869"/>
                <a:gd name="connsiteY244" fmla="*/ 2183018 h 2359692"/>
                <a:gd name="connsiteX245" fmla="*/ 1197072 w 1878869"/>
                <a:gd name="connsiteY245" fmla="*/ 2253368 h 2359692"/>
                <a:gd name="connsiteX246" fmla="*/ 1100665 w 1878869"/>
                <a:gd name="connsiteY246" fmla="*/ 2293910 h 2359692"/>
                <a:gd name="connsiteX247" fmla="*/ 918863 w 1878869"/>
                <a:gd name="connsiteY247" fmla="*/ 2345825 h 2359692"/>
                <a:gd name="connsiteX248" fmla="*/ 858289 w 1878869"/>
                <a:gd name="connsiteY248" fmla="*/ 2357237 h 2359692"/>
                <a:gd name="connsiteX249" fmla="*/ 845241 w 1878869"/>
                <a:gd name="connsiteY249" fmla="*/ 2357437 h 2359692"/>
                <a:gd name="connsiteX250" fmla="*/ 841889 w 1878869"/>
                <a:gd name="connsiteY250" fmla="*/ 2335410 h 2359692"/>
                <a:gd name="connsiteX251" fmla="*/ 844802 w 1878869"/>
                <a:gd name="connsiteY251" fmla="*/ 2329464 h 2359692"/>
                <a:gd name="connsiteX252" fmla="*/ 851426 w 1878869"/>
                <a:gd name="connsiteY252" fmla="*/ 2282657 h 2359692"/>
                <a:gd name="connsiteX253" fmla="*/ 842607 w 1878869"/>
                <a:gd name="connsiteY253" fmla="*/ 2275595 h 2359692"/>
                <a:gd name="connsiteX254" fmla="*/ 805217 w 1878869"/>
                <a:gd name="connsiteY254" fmla="*/ 2256042 h 2359692"/>
                <a:gd name="connsiteX255" fmla="*/ 733830 w 1878869"/>
                <a:gd name="connsiteY255" fmla="*/ 2182459 h 2359692"/>
                <a:gd name="connsiteX256" fmla="*/ 694843 w 1878869"/>
                <a:gd name="connsiteY256" fmla="*/ 2157639 h 2359692"/>
                <a:gd name="connsiteX257" fmla="*/ 682513 w 1878869"/>
                <a:gd name="connsiteY257" fmla="*/ 2150376 h 2359692"/>
                <a:gd name="connsiteX258" fmla="*/ 650031 w 1878869"/>
                <a:gd name="connsiteY258" fmla="*/ 2077752 h 2359692"/>
                <a:gd name="connsiteX259" fmla="*/ 685785 w 1878869"/>
                <a:gd name="connsiteY259" fmla="*/ 2033857 h 2359692"/>
                <a:gd name="connsiteX260" fmla="*/ 721339 w 1878869"/>
                <a:gd name="connsiteY260" fmla="*/ 1985294 h 2359692"/>
                <a:gd name="connsiteX261" fmla="*/ 725968 w 1878869"/>
                <a:gd name="connsiteY261" fmla="*/ 1934018 h 2359692"/>
                <a:gd name="connsiteX262" fmla="*/ 721618 w 1878869"/>
                <a:gd name="connsiteY262" fmla="*/ 1927514 h 2359692"/>
                <a:gd name="connsiteX263" fmla="*/ 673335 w 1878869"/>
                <a:gd name="connsiteY263" fmla="*/ 1925678 h 2359692"/>
                <a:gd name="connsiteX264" fmla="*/ 598914 w 1878869"/>
                <a:gd name="connsiteY264" fmla="*/ 1912351 h 2359692"/>
                <a:gd name="connsiteX265" fmla="*/ 548716 w 1878869"/>
                <a:gd name="connsiteY265" fmla="*/ 1864825 h 2359692"/>
                <a:gd name="connsiteX266" fmla="*/ 488501 w 1878869"/>
                <a:gd name="connsiteY266" fmla="*/ 1800341 h 2359692"/>
                <a:gd name="connsiteX267" fmla="*/ 381399 w 1878869"/>
                <a:gd name="connsiteY267" fmla="*/ 1752177 h 2359692"/>
                <a:gd name="connsiteX268" fmla="*/ 304665 w 1878869"/>
                <a:gd name="connsiteY268" fmla="*/ 1725042 h 2359692"/>
                <a:gd name="connsiteX269" fmla="*/ 289900 w 1878869"/>
                <a:gd name="connsiteY269" fmla="*/ 1715665 h 2359692"/>
                <a:gd name="connsiteX270" fmla="*/ 266277 w 1878869"/>
                <a:gd name="connsiteY270" fmla="*/ 1694077 h 2359692"/>
                <a:gd name="connsiteX271" fmla="*/ 196006 w 1878869"/>
                <a:gd name="connsiteY271" fmla="*/ 1645594 h 2359692"/>
                <a:gd name="connsiteX272" fmla="*/ 171585 w 1878869"/>
                <a:gd name="connsiteY272" fmla="*/ 1612833 h 2359692"/>
                <a:gd name="connsiteX273" fmla="*/ 176972 w 1878869"/>
                <a:gd name="connsiteY273" fmla="*/ 1594996 h 2359692"/>
                <a:gd name="connsiteX274" fmla="*/ 177731 w 1878869"/>
                <a:gd name="connsiteY274" fmla="*/ 1579513 h 2359692"/>
                <a:gd name="connsiteX275" fmla="*/ 149199 w 1878869"/>
                <a:gd name="connsiteY275" fmla="*/ 1507168 h 2359692"/>
                <a:gd name="connsiteX276" fmla="*/ 121586 w 1878869"/>
                <a:gd name="connsiteY276" fmla="*/ 1428517 h 2359692"/>
                <a:gd name="connsiteX277" fmla="*/ 108178 w 1878869"/>
                <a:gd name="connsiteY277" fmla="*/ 1383067 h 2359692"/>
                <a:gd name="connsiteX278" fmla="*/ 94571 w 1878869"/>
                <a:gd name="connsiteY278" fmla="*/ 1379076 h 2359692"/>
                <a:gd name="connsiteX279" fmla="*/ 83917 w 1878869"/>
                <a:gd name="connsiteY279" fmla="*/ 1389452 h 2359692"/>
                <a:gd name="connsiteX280" fmla="*/ 108857 w 1878869"/>
                <a:gd name="connsiteY280" fmla="*/ 1492004 h 2359692"/>
                <a:gd name="connsiteX281" fmla="*/ 125337 w 1878869"/>
                <a:gd name="connsiteY281" fmla="*/ 1515188 h 2359692"/>
                <a:gd name="connsiteX282" fmla="*/ 109375 w 1878869"/>
                <a:gd name="connsiteY282" fmla="*/ 1506489 h 2359692"/>
                <a:gd name="connsiteX283" fmla="*/ 72265 w 1878869"/>
                <a:gd name="connsiteY283" fmla="*/ 1442963 h 2359692"/>
                <a:gd name="connsiteX284" fmla="*/ 22146 w 1878869"/>
                <a:gd name="connsiteY284" fmla="*/ 1275167 h 2359692"/>
                <a:gd name="connsiteX285" fmla="*/ 22465 w 1878869"/>
                <a:gd name="connsiteY285" fmla="*/ 1248831 h 2359692"/>
                <a:gd name="connsiteX286" fmla="*/ 37908 w 1878869"/>
                <a:gd name="connsiteY286" fmla="*/ 1119662 h 2359692"/>
                <a:gd name="connsiteX287" fmla="*/ 68195 w 1878869"/>
                <a:gd name="connsiteY287" fmla="*/ 1044404 h 2359692"/>
                <a:gd name="connsiteX288" fmla="*/ 113166 w 1878869"/>
                <a:gd name="connsiteY288" fmla="*/ 979241 h 2359692"/>
                <a:gd name="connsiteX289" fmla="*/ 116438 w 1878869"/>
                <a:gd name="connsiteY289" fmla="*/ 965354 h 2359692"/>
                <a:gd name="connsiteX290" fmla="*/ 124938 w 1878869"/>
                <a:gd name="connsiteY290" fmla="*/ 817830 h 2359692"/>
                <a:gd name="connsiteX291" fmla="*/ 148561 w 1878869"/>
                <a:gd name="connsiteY291" fmla="*/ 723299 h 2359692"/>
                <a:gd name="connsiteX292" fmla="*/ 138106 w 1878869"/>
                <a:gd name="connsiteY292" fmla="*/ 648878 h 2359692"/>
                <a:gd name="connsiteX293" fmla="*/ 118833 w 1878869"/>
                <a:gd name="connsiteY293" fmla="*/ 626652 h 2359692"/>
                <a:gd name="connsiteX294" fmla="*/ 23582 w 1878869"/>
                <a:gd name="connsiteY294" fmla="*/ 586389 h 2359692"/>
                <a:gd name="connsiteX295" fmla="*/ 5107 w 1878869"/>
                <a:gd name="connsiteY295" fmla="*/ 563284 h 2359692"/>
                <a:gd name="connsiteX296" fmla="*/ 6504 w 1878869"/>
                <a:gd name="connsiteY296" fmla="*/ 561648 h 2359692"/>
                <a:gd name="connsiteX297" fmla="*/ 42696 w 1878869"/>
                <a:gd name="connsiteY297" fmla="*/ 577929 h 2359692"/>
                <a:gd name="connsiteX298" fmla="*/ 54069 w 1878869"/>
                <a:gd name="connsiteY298" fmla="*/ 571465 h 2359692"/>
                <a:gd name="connsiteX299" fmla="*/ 67077 w 1878869"/>
                <a:gd name="connsiteY299" fmla="*/ 536389 h 2359692"/>
                <a:gd name="connsiteX300" fmla="*/ 87189 w 1878869"/>
                <a:gd name="connsiteY300" fmla="*/ 508297 h 2359692"/>
                <a:gd name="connsiteX301" fmla="*/ 124100 w 1878869"/>
                <a:gd name="connsiteY301" fmla="*/ 501952 h 2359692"/>
                <a:gd name="connsiteX302" fmla="*/ 161051 w 1878869"/>
                <a:gd name="connsiteY302" fmla="*/ 482878 h 2359692"/>
                <a:gd name="connsiteX303" fmla="*/ 161530 w 1878869"/>
                <a:gd name="connsiteY303" fmla="*/ 481881 h 2359692"/>
                <a:gd name="connsiteX304" fmla="*/ 194730 w 1878869"/>
                <a:gd name="connsiteY304" fmla="*/ 464961 h 2359692"/>
                <a:gd name="connsiteX305" fmla="*/ 222702 w 1878869"/>
                <a:gd name="connsiteY305" fmla="*/ 461410 h 2359692"/>
                <a:gd name="connsiteX306" fmla="*/ 252470 w 1878869"/>
                <a:gd name="connsiteY306" fmla="*/ 456128 h 2359692"/>
                <a:gd name="connsiteX307" fmla="*/ 804500 w 1878869"/>
                <a:gd name="connsiteY307" fmla="*/ 439343 h 2359692"/>
                <a:gd name="connsiteX308" fmla="*/ 805617 w 1878869"/>
                <a:gd name="connsiteY308" fmla="*/ 439343 h 2359692"/>
                <a:gd name="connsiteX309" fmla="*/ 887420 w 1878869"/>
                <a:gd name="connsiteY309" fmla="*/ 463045 h 2359692"/>
                <a:gd name="connsiteX310" fmla="*/ 918505 w 1878869"/>
                <a:gd name="connsiteY310" fmla="*/ 476493 h 2359692"/>
                <a:gd name="connsiteX311" fmla="*/ 1005575 w 1878869"/>
                <a:gd name="connsiteY311" fmla="*/ 525814 h 2359692"/>
                <a:gd name="connsiteX312" fmla="*/ 1026285 w 1878869"/>
                <a:gd name="connsiteY312" fmla="*/ 545606 h 2359692"/>
                <a:gd name="connsiteX313" fmla="*/ 1046755 w 1878869"/>
                <a:gd name="connsiteY313" fmla="*/ 595087 h 2359692"/>
                <a:gd name="connsiteX314" fmla="*/ 1039293 w 1878869"/>
                <a:gd name="connsiteY314" fmla="*/ 612166 h 2359692"/>
                <a:gd name="connsiteX315" fmla="*/ 1016868 w 1878869"/>
                <a:gd name="connsiteY315" fmla="*/ 658773 h 2359692"/>
                <a:gd name="connsiteX316" fmla="*/ 1011161 w 1878869"/>
                <a:gd name="connsiteY316" fmla="*/ 748995 h 2359692"/>
                <a:gd name="connsiteX317" fmla="*/ 1033826 w 1878869"/>
                <a:gd name="connsiteY317" fmla="*/ 784270 h 2359692"/>
                <a:gd name="connsiteX318" fmla="*/ 1071177 w 1878869"/>
                <a:gd name="connsiteY318" fmla="*/ 798436 h 2359692"/>
                <a:gd name="connsiteX319" fmla="*/ 1029956 w 1878869"/>
                <a:gd name="connsiteY319" fmla="*/ 812761 h 2359692"/>
                <a:gd name="connsiteX320" fmla="*/ 1003779 w 1878869"/>
                <a:gd name="connsiteY320" fmla="*/ 821181 h 2359692"/>
                <a:gd name="connsiteX321" fmla="*/ 966270 w 1878869"/>
                <a:gd name="connsiteY321" fmla="*/ 815874 h 2359692"/>
                <a:gd name="connsiteX322" fmla="*/ 944881 w 1878869"/>
                <a:gd name="connsiteY322" fmla="*/ 802267 h 2359692"/>
                <a:gd name="connsiteX323" fmla="*/ 922695 w 1878869"/>
                <a:gd name="connsiteY323" fmla="*/ 772259 h 2359692"/>
                <a:gd name="connsiteX324" fmla="*/ 906015 w 1878869"/>
                <a:gd name="connsiteY324" fmla="*/ 758293 h 2359692"/>
                <a:gd name="connsiteX325" fmla="*/ 891171 w 1878869"/>
                <a:gd name="connsiteY325" fmla="*/ 736426 h 2359692"/>
                <a:gd name="connsiteX326" fmla="*/ 884786 w 1878869"/>
                <a:gd name="connsiteY326" fmla="*/ 687225 h 2359692"/>
                <a:gd name="connsiteX327" fmla="*/ 878241 w 1878869"/>
                <a:gd name="connsiteY327" fmla="*/ 676171 h 2359692"/>
                <a:gd name="connsiteX328" fmla="*/ 798833 w 1878869"/>
                <a:gd name="connsiteY328" fmla="*/ 609612 h 2359692"/>
                <a:gd name="connsiteX329" fmla="*/ 789336 w 1878869"/>
                <a:gd name="connsiteY329" fmla="*/ 604105 h 2359692"/>
                <a:gd name="connsiteX330" fmla="*/ 735147 w 1878869"/>
                <a:gd name="connsiteY330" fmla="*/ 564042 h 2359692"/>
                <a:gd name="connsiteX331" fmla="*/ 723694 w 1878869"/>
                <a:gd name="connsiteY331" fmla="*/ 533715 h 2359692"/>
                <a:gd name="connsiteX332" fmla="*/ 721300 w 1878869"/>
                <a:gd name="connsiteY332" fmla="*/ 525255 h 2359692"/>
                <a:gd name="connsiteX333" fmla="*/ 714357 w 1878869"/>
                <a:gd name="connsiteY333" fmla="*/ 523220 h 2359692"/>
                <a:gd name="connsiteX334" fmla="*/ 695363 w 1878869"/>
                <a:gd name="connsiteY334" fmla="*/ 549836 h 2359692"/>
                <a:gd name="connsiteX335" fmla="*/ 681316 w 1878869"/>
                <a:gd name="connsiteY335" fmla="*/ 596603 h 2359692"/>
                <a:gd name="connsiteX336" fmla="*/ 633552 w 1878869"/>
                <a:gd name="connsiteY336" fmla="*/ 556859 h 2359692"/>
                <a:gd name="connsiteX337" fmla="*/ 632474 w 1878869"/>
                <a:gd name="connsiteY337" fmla="*/ 541776 h 2359692"/>
                <a:gd name="connsiteX338" fmla="*/ 638420 w 1878869"/>
                <a:gd name="connsiteY338" fmla="*/ 527570 h 2359692"/>
                <a:gd name="connsiteX339" fmla="*/ 642490 w 1878869"/>
                <a:gd name="connsiteY339" fmla="*/ 488065 h 2359692"/>
                <a:gd name="connsiteX340" fmla="*/ 645084 w 1878869"/>
                <a:gd name="connsiteY340" fmla="*/ 478887 h 2359692"/>
                <a:gd name="connsiteX341" fmla="*/ 698315 w 1878869"/>
                <a:gd name="connsiteY341" fmla="*/ 463804 h 2359692"/>
                <a:gd name="connsiteX342" fmla="*/ 708850 w 1878869"/>
                <a:gd name="connsiteY342" fmla="*/ 473740 h 2359692"/>
                <a:gd name="connsiteX343" fmla="*/ 718946 w 1878869"/>
                <a:gd name="connsiteY343" fmla="*/ 482439 h 2359692"/>
                <a:gd name="connsiteX344" fmla="*/ 746719 w 1878869"/>
                <a:gd name="connsiteY344" fmla="*/ 468273 h 2359692"/>
                <a:gd name="connsiteX345" fmla="*/ 804500 w 1878869"/>
                <a:gd name="connsiteY345" fmla="*/ 439343 h 2359692"/>
                <a:gd name="connsiteX346" fmla="*/ 691048 w 1878869"/>
                <a:gd name="connsiteY346" fmla="*/ 24 h 2359692"/>
                <a:gd name="connsiteX347" fmla="*/ 819144 w 1878869"/>
                <a:gd name="connsiteY347" fmla="*/ 8264 h 2359692"/>
                <a:gd name="connsiteX348" fmla="*/ 1048231 w 1878869"/>
                <a:gd name="connsiteY348" fmla="*/ 56667 h 2359692"/>
                <a:gd name="connsiteX349" fmla="*/ 1201861 w 1878869"/>
                <a:gd name="connsiteY349" fmla="*/ 116682 h 2359692"/>
                <a:gd name="connsiteX350" fmla="*/ 1357126 w 1878869"/>
                <a:gd name="connsiteY350" fmla="*/ 204750 h 2359692"/>
                <a:gd name="connsiteX351" fmla="*/ 1571769 w 1878869"/>
                <a:gd name="connsiteY351" fmla="*/ 389065 h 2359692"/>
                <a:gd name="connsiteX352" fmla="*/ 1582542 w 1878869"/>
                <a:gd name="connsiteY352" fmla="*/ 415082 h 2359692"/>
                <a:gd name="connsiteX353" fmla="*/ 1593955 w 1878869"/>
                <a:gd name="connsiteY353" fmla="*/ 477731 h 2359692"/>
                <a:gd name="connsiteX354" fmla="*/ 1623683 w 1878869"/>
                <a:gd name="connsiteY354" fmla="*/ 531442 h 2359692"/>
                <a:gd name="connsiteX355" fmla="*/ 1633939 w 1878869"/>
                <a:gd name="connsiteY355" fmla="*/ 558696 h 2359692"/>
                <a:gd name="connsiteX356" fmla="*/ 1629151 w 1878869"/>
                <a:gd name="connsiteY356" fmla="*/ 562806 h 2359692"/>
                <a:gd name="connsiteX357" fmla="*/ 1594953 w 1878869"/>
                <a:gd name="connsiteY357" fmla="*/ 569270 h 2359692"/>
                <a:gd name="connsiteX358" fmla="*/ 1564706 w 1878869"/>
                <a:gd name="connsiteY358" fmla="*/ 580643 h 2359692"/>
                <a:gd name="connsiteX359" fmla="*/ 1568098 w 1878869"/>
                <a:gd name="connsiteY359" fmla="*/ 587706 h 2359692"/>
                <a:gd name="connsiteX360" fmla="*/ 1604370 w 1878869"/>
                <a:gd name="connsiteY360" fmla="*/ 603707 h 2359692"/>
                <a:gd name="connsiteX361" fmla="*/ 1610954 w 1878869"/>
                <a:gd name="connsiteY361" fmla="*/ 612486 h 2359692"/>
                <a:gd name="connsiteX362" fmla="*/ 1600021 w 1878869"/>
                <a:gd name="connsiteY362" fmla="*/ 624816 h 2359692"/>
                <a:gd name="connsiteX363" fmla="*/ 1566900 w 1878869"/>
                <a:gd name="connsiteY363" fmla="*/ 625176 h 2359692"/>
                <a:gd name="connsiteX364" fmla="*/ 1560675 w 1878869"/>
                <a:gd name="connsiteY364" fmla="*/ 633037 h 2359692"/>
                <a:gd name="connsiteX365" fmla="*/ 1569574 w 1878869"/>
                <a:gd name="connsiteY365" fmla="*/ 668112 h 2359692"/>
                <a:gd name="connsiteX366" fmla="*/ 1576836 w 1878869"/>
                <a:gd name="connsiteY366" fmla="*/ 697721 h 2359692"/>
                <a:gd name="connsiteX367" fmla="*/ 1592000 w 1878869"/>
                <a:gd name="connsiteY367" fmla="*/ 748917 h 2359692"/>
                <a:gd name="connsiteX368" fmla="*/ 1606725 w 1878869"/>
                <a:gd name="connsiteY368" fmla="*/ 774735 h 2359692"/>
                <a:gd name="connsiteX369" fmla="*/ 1631185 w 1878869"/>
                <a:gd name="connsiteY369" fmla="*/ 806498 h 2359692"/>
                <a:gd name="connsiteX370" fmla="*/ 1635056 w 1878869"/>
                <a:gd name="connsiteY370" fmla="*/ 822579 h 2359692"/>
                <a:gd name="connsiteX371" fmla="*/ 1621369 w 1878869"/>
                <a:gd name="connsiteY371" fmla="*/ 865236 h 2359692"/>
                <a:gd name="connsiteX372" fmla="*/ 1593477 w 1878869"/>
                <a:gd name="connsiteY372" fmla="*/ 899872 h 2359692"/>
                <a:gd name="connsiteX373" fmla="*/ 1586493 w 1878869"/>
                <a:gd name="connsiteY373" fmla="*/ 899035 h 2359692"/>
                <a:gd name="connsiteX374" fmla="*/ 1553652 w 1878869"/>
                <a:gd name="connsiteY374" fmla="*/ 878724 h 2359692"/>
                <a:gd name="connsiteX375" fmla="*/ 1548226 w 1878869"/>
                <a:gd name="connsiteY375" fmla="*/ 869865 h 2359692"/>
                <a:gd name="connsiteX376" fmla="*/ 1528713 w 1878869"/>
                <a:gd name="connsiteY376" fmla="*/ 834391 h 2359692"/>
                <a:gd name="connsiteX377" fmla="*/ 1527037 w 1878869"/>
                <a:gd name="connsiteY377" fmla="*/ 789778 h 2359692"/>
                <a:gd name="connsiteX378" fmla="*/ 1540604 w 1878869"/>
                <a:gd name="connsiteY378" fmla="*/ 740138 h 2359692"/>
                <a:gd name="connsiteX379" fmla="*/ 1532942 w 1878869"/>
                <a:gd name="connsiteY379" fmla="*/ 732277 h 2359692"/>
                <a:gd name="connsiteX380" fmla="*/ 1481187 w 1878869"/>
                <a:gd name="connsiteY380" fmla="*/ 722900 h 2359692"/>
                <a:gd name="connsiteX381" fmla="*/ 1463669 w 1878869"/>
                <a:gd name="connsiteY381" fmla="*/ 699317 h 2359692"/>
                <a:gd name="connsiteX382" fmla="*/ 1465066 w 1878869"/>
                <a:gd name="connsiteY382" fmla="*/ 670666 h 2359692"/>
                <a:gd name="connsiteX383" fmla="*/ 1456487 w 1878869"/>
                <a:gd name="connsiteY383" fmla="*/ 627689 h 2359692"/>
                <a:gd name="connsiteX384" fmla="*/ 1445912 w 1878869"/>
                <a:gd name="connsiteY384" fmla="*/ 608376 h 2359692"/>
                <a:gd name="connsiteX385" fmla="*/ 1416463 w 1878869"/>
                <a:gd name="connsiteY385" fmla="*/ 575655 h 2359692"/>
                <a:gd name="connsiteX386" fmla="*/ 1400901 w 1878869"/>
                <a:gd name="connsiteY386" fmla="*/ 554745 h 2359692"/>
                <a:gd name="connsiteX387" fmla="*/ 1389089 w 1878869"/>
                <a:gd name="connsiteY387" fmla="*/ 490899 h 2359692"/>
                <a:gd name="connsiteX388" fmla="*/ 1381827 w 1878869"/>
                <a:gd name="connsiteY388" fmla="*/ 471666 h 2359692"/>
                <a:gd name="connsiteX389" fmla="*/ 1353136 w 1878869"/>
                <a:gd name="connsiteY389" fmla="*/ 429807 h 2359692"/>
                <a:gd name="connsiteX390" fmla="*/ 1342282 w 1878869"/>
                <a:gd name="connsiteY390" fmla="*/ 393175 h 2359692"/>
                <a:gd name="connsiteX391" fmla="*/ 1326879 w 1878869"/>
                <a:gd name="connsiteY391" fmla="*/ 375897 h 2359692"/>
                <a:gd name="connsiteX392" fmla="*/ 1262315 w 1878869"/>
                <a:gd name="connsiteY392" fmla="*/ 342897 h 2359692"/>
                <a:gd name="connsiteX393" fmla="*/ 1243600 w 1878869"/>
                <a:gd name="connsiteY393" fmla="*/ 348922 h 2359692"/>
                <a:gd name="connsiteX394" fmla="*/ 1247032 w 1878869"/>
                <a:gd name="connsiteY394" fmla="*/ 362010 h 2359692"/>
                <a:gd name="connsiteX395" fmla="*/ 1245196 w 1878869"/>
                <a:gd name="connsiteY395" fmla="*/ 380007 h 2359692"/>
                <a:gd name="connsiteX396" fmla="*/ 1244359 w 1878869"/>
                <a:gd name="connsiteY396" fmla="*/ 380725 h 2359692"/>
                <a:gd name="connsiteX397" fmla="*/ 1230672 w 1878869"/>
                <a:gd name="connsiteY397" fmla="*/ 393375 h 2359692"/>
                <a:gd name="connsiteX398" fmla="*/ 1248668 w 1878869"/>
                <a:gd name="connsiteY398" fmla="*/ 400917 h 2359692"/>
                <a:gd name="connsiteX399" fmla="*/ 1263433 w 1878869"/>
                <a:gd name="connsiteY399" fmla="*/ 407780 h 2359692"/>
                <a:gd name="connsiteX400" fmla="*/ 1347949 w 1878869"/>
                <a:gd name="connsiteY400" fmla="*/ 469990 h 2359692"/>
                <a:gd name="connsiteX401" fmla="*/ 1327598 w 1878869"/>
                <a:gd name="connsiteY401" fmla="*/ 480844 h 2359692"/>
                <a:gd name="connsiteX402" fmla="*/ 1309003 w 1878869"/>
                <a:gd name="connsiteY402" fmla="*/ 499439 h 2359692"/>
                <a:gd name="connsiteX403" fmla="*/ 1293400 w 1878869"/>
                <a:gd name="connsiteY403" fmla="*/ 507739 h 2359692"/>
                <a:gd name="connsiteX404" fmla="*/ 1237654 w 1878869"/>
                <a:gd name="connsiteY404" fmla="*/ 485113 h 2359692"/>
                <a:gd name="connsiteX405" fmla="*/ 1230392 w 1878869"/>
                <a:gd name="connsiteY405" fmla="*/ 477013 h 2359692"/>
                <a:gd name="connsiteX406" fmla="*/ 1131670 w 1878869"/>
                <a:gd name="connsiteY406" fmla="*/ 389864 h 2359692"/>
                <a:gd name="connsiteX407" fmla="*/ 1090410 w 1878869"/>
                <a:gd name="connsiteY407" fmla="*/ 368874 h 2359692"/>
                <a:gd name="connsiteX408" fmla="*/ 1066547 w 1878869"/>
                <a:gd name="connsiteY408" fmla="*/ 340462 h 2359692"/>
                <a:gd name="connsiteX409" fmla="*/ 1070019 w 1878869"/>
                <a:gd name="connsiteY409" fmla="*/ 322147 h 2359692"/>
                <a:gd name="connsiteX410" fmla="*/ 1132907 w 1878869"/>
                <a:gd name="connsiteY410" fmla="*/ 303911 h 2359692"/>
                <a:gd name="connsiteX411" fmla="*/ 1147512 w 1878869"/>
                <a:gd name="connsiteY411" fmla="*/ 296528 h 2359692"/>
                <a:gd name="connsiteX412" fmla="*/ 1133506 w 1878869"/>
                <a:gd name="connsiteY412" fmla="*/ 269394 h 2359692"/>
                <a:gd name="connsiteX413" fmla="*/ 1120936 w 1878869"/>
                <a:gd name="connsiteY413" fmla="*/ 265284 h 2359692"/>
                <a:gd name="connsiteX414" fmla="*/ 1111160 w 1878869"/>
                <a:gd name="connsiteY414" fmla="*/ 269155 h 2359692"/>
                <a:gd name="connsiteX415" fmla="*/ 1095837 w 1878869"/>
                <a:gd name="connsiteY415" fmla="*/ 277973 h 2359692"/>
                <a:gd name="connsiteX416" fmla="*/ 1092525 w 1878869"/>
                <a:gd name="connsiteY416" fmla="*/ 278013 h 2359692"/>
                <a:gd name="connsiteX417" fmla="*/ 1074368 w 1878869"/>
                <a:gd name="connsiteY417" fmla="*/ 277295 h 2359692"/>
                <a:gd name="connsiteX418" fmla="*/ 1076883 w 1878869"/>
                <a:gd name="connsiteY418" fmla="*/ 260296 h 2359692"/>
                <a:gd name="connsiteX419" fmla="*/ 1071615 w 1878869"/>
                <a:gd name="connsiteY419" fmla="*/ 251118 h 2359692"/>
                <a:gd name="connsiteX420" fmla="*/ 1037657 w 1878869"/>
                <a:gd name="connsiteY420" fmla="*/ 223664 h 2359692"/>
                <a:gd name="connsiteX421" fmla="*/ 1020418 w 1878869"/>
                <a:gd name="connsiteY421" fmla="*/ 210257 h 2359692"/>
                <a:gd name="connsiteX422" fmla="*/ 926685 w 1878869"/>
                <a:gd name="connsiteY422" fmla="*/ 147967 h 2359692"/>
                <a:gd name="connsiteX423" fmla="*/ 895280 w 1878869"/>
                <a:gd name="connsiteY423" fmla="*/ 152596 h 2359692"/>
                <a:gd name="connsiteX424" fmla="*/ 878202 w 1878869"/>
                <a:gd name="connsiteY424" fmla="*/ 167280 h 2359692"/>
                <a:gd name="connsiteX425" fmla="*/ 839734 w 1878869"/>
                <a:gd name="connsiteY425" fmla="*/ 167121 h 2359692"/>
                <a:gd name="connsiteX426" fmla="*/ 791251 w 1878869"/>
                <a:gd name="connsiteY426" fmla="*/ 159419 h 2359692"/>
                <a:gd name="connsiteX427" fmla="*/ 764835 w 1878869"/>
                <a:gd name="connsiteY427" fmla="*/ 161454 h 2359692"/>
                <a:gd name="connsiteX428" fmla="*/ 747237 w 1878869"/>
                <a:gd name="connsiteY428" fmla="*/ 166921 h 2359692"/>
                <a:gd name="connsiteX429" fmla="*/ 679960 w 1878869"/>
                <a:gd name="connsiteY429" fmla="*/ 183242 h 2359692"/>
                <a:gd name="connsiteX430" fmla="*/ 622817 w 1878869"/>
                <a:gd name="connsiteY430" fmla="*/ 172508 h 2359692"/>
                <a:gd name="connsiteX431" fmla="*/ 607295 w 1878869"/>
                <a:gd name="connsiteY431" fmla="*/ 154630 h 2359692"/>
                <a:gd name="connsiteX432" fmla="*/ 593807 w 1878869"/>
                <a:gd name="connsiteY432" fmla="*/ 143218 h 2359692"/>
                <a:gd name="connsiteX433" fmla="*/ 577287 w 1878869"/>
                <a:gd name="connsiteY433" fmla="*/ 142181 h 2359692"/>
                <a:gd name="connsiteX434" fmla="*/ 541174 w 1878869"/>
                <a:gd name="connsiteY434" fmla="*/ 154750 h 2359692"/>
                <a:gd name="connsiteX435" fmla="*/ 530440 w 1878869"/>
                <a:gd name="connsiteY435" fmla="*/ 159140 h 2359692"/>
                <a:gd name="connsiteX436" fmla="*/ 450912 w 1878869"/>
                <a:gd name="connsiteY436" fmla="*/ 170512 h 2359692"/>
                <a:gd name="connsiteX437" fmla="*/ 441175 w 1878869"/>
                <a:gd name="connsiteY437" fmla="*/ 181925 h 2359692"/>
                <a:gd name="connsiteX438" fmla="*/ 412524 w 1878869"/>
                <a:gd name="connsiteY438" fmla="*/ 213409 h 2359692"/>
                <a:gd name="connsiteX439" fmla="*/ 378527 w 1878869"/>
                <a:gd name="connsiteY439" fmla="*/ 217240 h 2359692"/>
                <a:gd name="connsiteX440" fmla="*/ 366316 w 1878869"/>
                <a:gd name="connsiteY440" fmla="*/ 221709 h 2359692"/>
                <a:gd name="connsiteX441" fmla="*/ 355422 w 1878869"/>
                <a:gd name="connsiteY441" fmla="*/ 250719 h 2359692"/>
                <a:gd name="connsiteX442" fmla="*/ 351432 w 1878869"/>
                <a:gd name="connsiteY442" fmla="*/ 261293 h 2359692"/>
                <a:gd name="connsiteX443" fmla="*/ 315997 w 1878869"/>
                <a:gd name="connsiteY443" fmla="*/ 271509 h 2359692"/>
                <a:gd name="connsiteX444" fmla="*/ 299637 w 1878869"/>
                <a:gd name="connsiteY444" fmla="*/ 273743 h 2359692"/>
                <a:gd name="connsiteX445" fmla="*/ 274378 w 1878869"/>
                <a:gd name="connsiteY445" fmla="*/ 300678 h 2359692"/>
                <a:gd name="connsiteX446" fmla="*/ 254705 w 1878869"/>
                <a:gd name="connsiteY446" fmla="*/ 337270 h 2359692"/>
                <a:gd name="connsiteX447" fmla="*/ 216517 w 1878869"/>
                <a:gd name="connsiteY447" fmla="*/ 375338 h 2359692"/>
                <a:gd name="connsiteX448" fmla="*/ 187786 w 1878869"/>
                <a:gd name="connsiteY448" fmla="*/ 402752 h 2359692"/>
                <a:gd name="connsiteX449" fmla="*/ 140101 w 1878869"/>
                <a:gd name="connsiteY449" fmla="*/ 421667 h 2359692"/>
                <a:gd name="connsiteX450" fmla="*/ 159375 w 1878869"/>
                <a:gd name="connsiteY450" fmla="*/ 391898 h 2359692"/>
                <a:gd name="connsiteX451" fmla="*/ 158537 w 1878869"/>
                <a:gd name="connsiteY451" fmla="*/ 369073 h 2359692"/>
                <a:gd name="connsiteX452" fmla="*/ 145010 w 1878869"/>
                <a:gd name="connsiteY452" fmla="*/ 365522 h 2359692"/>
                <a:gd name="connsiteX453" fmla="*/ 115880 w 1878869"/>
                <a:gd name="connsiteY453" fmla="*/ 350518 h 2359692"/>
                <a:gd name="connsiteX454" fmla="*/ 114643 w 1878869"/>
                <a:gd name="connsiteY454" fmla="*/ 348683 h 2359692"/>
                <a:gd name="connsiteX455" fmla="*/ 119232 w 1878869"/>
                <a:gd name="connsiteY455" fmla="*/ 298125 h 2359692"/>
                <a:gd name="connsiteX456" fmla="*/ 161091 w 1878869"/>
                <a:gd name="connsiteY456" fmla="*/ 274462 h 2359692"/>
                <a:gd name="connsiteX457" fmla="*/ 165042 w 1878869"/>
                <a:gd name="connsiteY457" fmla="*/ 272986 h 2359692"/>
                <a:gd name="connsiteX458" fmla="*/ 183876 w 1878869"/>
                <a:gd name="connsiteY458" fmla="*/ 223185 h 2359692"/>
                <a:gd name="connsiteX459" fmla="*/ 201833 w 1878869"/>
                <a:gd name="connsiteY459" fmla="*/ 188190 h 2359692"/>
                <a:gd name="connsiteX460" fmla="*/ 239542 w 1878869"/>
                <a:gd name="connsiteY460" fmla="*/ 170034 h 2359692"/>
                <a:gd name="connsiteX461" fmla="*/ 247881 w 1878869"/>
                <a:gd name="connsiteY461" fmla="*/ 157304 h 2359692"/>
                <a:gd name="connsiteX462" fmla="*/ 248400 w 1878869"/>
                <a:gd name="connsiteY462" fmla="*/ 140784 h 2359692"/>
                <a:gd name="connsiteX463" fmla="*/ 241656 w 1878869"/>
                <a:gd name="connsiteY463" fmla="*/ 111734 h 2359692"/>
                <a:gd name="connsiteX464" fmla="*/ 215081 w 1878869"/>
                <a:gd name="connsiteY464" fmla="*/ 93379 h 2359692"/>
                <a:gd name="connsiteX465" fmla="*/ 252470 w 1878869"/>
                <a:gd name="connsiteY465" fmla="*/ 79771 h 2359692"/>
                <a:gd name="connsiteX466" fmla="*/ 415717 w 1878869"/>
                <a:gd name="connsiteY466" fmla="*/ 30450 h 2359692"/>
                <a:gd name="connsiteX467" fmla="*/ 562563 w 1878869"/>
                <a:gd name="connsiteY467" fmla="*/ 7226 h 2359692"/>
                <a:gd name="connsiteX468" fmla="*/ 691048 w 1878869"/>
                <a:gd name="connsiteY468" fmla="*/ 24 h 2359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Lst>
              <a:rect l="l" t="t" r="r" b="b"/>
              <a:pathLst>
                <a:path w="1878869" h="2359692">
                  <a:moveTo>
                    <a:pt x="848114" y="1699384"/>
                  </a:moveTo>
                  <a:cubicBezTo>
                    <a:pt x="855656" y="1697589"/>
                    <a:pt x="861801" y="1700582"/>
                    <a:pt x="868186" y="1703335"/>
                  </a:cubicBezTo>
                  <a:cubicBezTo>
                    <a:pt x="869183" y="1703774"/>
                    <a:pt x="870859" y="1704692"/>
                    <a:pt x="870779" y="1705131"/>
                  </a:cubicBezTo>
                  <a:cubicBezTo>
                    <a:pt x="867946" y="1723287"/>
                    <a:pt x="886302" y="1721132"/>
                    <a:pt x="893804" y="1729272"/>
                  </a:cubicBezTo>
                  <a:cubicBezTo>
                    <a:pt x="894083" y="1729592"/>
                    <a:pt x="894123" y="1729951"/>
                    <a:pt x="894722" y="1731268"/>
                  </a:cubicBezTo>
                  <a:cubicBezTo>
                    <a:pt x="865033" y="1739129"/>
                    <a:pt x="836383" y="1739448"/>
                    <a:pt x="808170" y="1726639"/>
                  </a:cubicBezTo>
                  <a:cubicBezTo>
                    <a:pt x="802424" y="1724045"/>
                    <a:pt x="800828" y="1721132"/>
                    <a:pt x="800988" y="1715067"/>
                  </a:cubicBezTo>
                  <a:cubicBezTo>
                    <a:pt x="801227" y="1708123"/>
                    <a:pt x="805337" y="1707924"/>
                    <a:pt x="810286" y="1707046"/>
                  </a:cubicBezTo>
                  <a:cubicBezTo>
                    <a:pt x="822935" y="1704771"/>
                    <a:pt x="835584" y="1702337"/>
                    <a:pt x="848114" y="1699384"/>
                  </a:cubicBezTo>
                  <a:close/>
                  <a:moveTo>
                    <a:pt x="626249" y="1653335"/>
                  </a:moveTo>
                  <a:cubicBezTo>
                    <a:pt x="654102" y="1660039"/>
                    <a:pt x="681515" y="1668059"/>
                    <a:pt x="708890" y="1676319"/>
                  </a:cubicBezTo>
                  <a:cubicBezTo>
                    <a:pt x="717908" y="1679033"/>
                    <a:pt x="727764" y="1679951"/>
                    <a:pt x="737262" y="1679911"/>
                  </a:cubicBezTo>
                  <a:cubicBezTo>
                    <a:pt x="753183" y="1679831"/>
                    <a:pt x="765912" y="1688171"/>
                    <a:pt x="779679" y="1693838"/>
                  </a:cubicBezTo>
                  <a:cubicBezTo>
                    <a:pt x="782233" y="1694875"/>
                    <a:pt x="784787" y="1696790"/>
                    <a:pt x="782752" y="1699623"/>
                  </a:cubicBezTo>
                  <a:cubicBezTo>
                    <a:pt x="779719" y="1703853"/>
                    <a:pt x="779839" y="1710877"/>
                    <a:pt x="772935" y="1711874"/>
                  </a:cubicBezTo>
                  <a:cubicBezTo>
                    <a:pt x="762401" y="1713430"/>
                    <a:pt x="751826" y="1714707"/>
                    <a:pt x="741252" y="1716264"/>
                  </a:cubicBezTo>
                  <a:cubicBezTo>
                    <a:pt x="737062" y="1716862"/>
                    <a:pt x="734428" y="1714348"/>
                    <a:pt x="731356" y="1712393"/>
                  </a:cubicBezTo>
                  <a:cubicBezTo>
                    <a:pt x="716551" y="1702936"/>
                    <a:pt x="702625" y="1692401"/>
                    <a:pt x="687022" y="1683821"/>
                  </a:cubicBezTo>
                  <a:cubicBezTo>
                    <a:pt x="659728" y="1668818"/>
                    <a:pt x="630040" y="1665585"/>
                    <a:pt x="598077" y="1660318"/>
                  </a:cubicBezTo>
                  <a:cubicBezTo>
                    <a:pt x="608132" y="1654372"/>
                    <a:pt x="615555" y="1650781"/>
                    <a:pt x="626249" y="1653335"/>
                  </a:cubicBezTo>
                  <a:close/>
                  <a:moveTo>
                    <a:pt x="976644" y="1025170"/>
                  </a:moveTo>
                  <a:cubicBezTo>
                    <a:pt x="999469" y="1046718"/>
                    <a:pt x="1024568" y="1065273"/>
                    <a:pt x="1048151" y="1085664"/>
                  </a:cubicBezTo>
                  <a:cubicBezTo>
                    <a:pt x="1049269" y="1086622"/>
                    <a:pt x="1050705" y="1087420"/>
                    <a:pt x="1051384" y="1088657"/>
                  </a:cubicBezTo>
                  <a:cubicBezTo>
                    <a:pt x="1054257" y="1094004"/>
                    <a:pt x="1060202" y="1099591"/>
                    <a:pt x="1057848" y="1105177"/>
                  </a:cubicBezTo>
                  <a:cubicBezTo>
                    <a:pt x="1056053" y="1109447"/>
                    <a:pt x="1048471" y="1106095"/>
                    <a:pt x="1043562" y="1107013"/>
                  </a:cubicBezTo>
                  <a:cubicBezTo>
                    <a:pt x="1021336" y="1111163"/>
                    <a:pt x="1004856" y="1103501"/>
                    <a:pt x="992526" y="1084387"/>
                  </a:cubicBezTo>
                  <a:cubicBezTo>
                    <a:pt x="987218" y="1076207"/>
                    <a:pt x="979916" y="1069543"/>
                    <a:pt x="976085" y="1059966"/>
                  </a:cubicBezTo>
                  <a:cubicBezTo>
                    <a:pt x="970139" y="1045242"/>
                    <a:pt x="969581" y="1041052"/>
                    <a:pt x="976644" y="1025170"/>
                  </a:cubicBezTo>
                  <a:close/>
                  <a:moveTo>
                    <a:pt x="656018" y="705342"/>
                  </a:moveTo>
                  <a:cubicBezTo>
                    <a:pt x="657854" y="704185"/>
                    <a:pt x="659171" y="704903"/>
                    <a:pt x="660168" y="706579"/>
                  </a:cubicBezTo>
                  <a:cubicBezTo>
                    <a:pt x="659450" y="707218"/>
                    <a:pt x="658771" y="707816"/>
                    <a:pt x="658053" y="708455"/>
                  </a:cubicBezTo>
                  <a:cubicBezTo>
                    <a:pt x="657375" y="707417"/>
                    <a:pt x="656696" y="706380"/>
                    <a:pt x="656018" y="705342"/>
                  </a:cubicBezTo>
                  <a:close/>
                  <a:moveTo>
                    <a:pt x="637621" y="632677"/>
                  </a:moveTo>
                  <a:cubicBezTo>
                    <a:pt x="670861" y="638903"/>
                    <a:pt x="697717" y="659293"/>
                    <a:pt x="727724" y="672581"/>
                  </a:cubicBezTo>
                  <a:cubicBezTo>
                    <a:pt x="743207" y="679444"/>
                    <a:pt x="753422" y="689740"/>
                    <a:pt x="758091" y="705821"/>
                  </a:cubicBezTo>
                  <a:cubicBezTo>
                    <a:pt x="762680" y="721663"/>
                    <a:pt x="773933" y="731958"/>
                    <a:pt x="788897" y="736387"/>
                  </a:cubicBezTo>
                  <a:cubicBezTo>
                    <a:pt x="811682" y="743131"/>
                    <a:pt x="823015" y="760010"/>
                    <a:pt x="832711" y="779443"/>
                  </a:cubicBezTo>
                  <a:cubicBezTo>
                    <a:pt x="834667" y="783354"/>
                    <a:pt x="833909" y="785548"/>
                    <a:pt x="831155" y="787943"/>
                  </a:cubicBezTo>
                  <a:cubicBezTo>
                    <a:pt x="819503" y="798118"/>
                    <a:pt x="813957" y="811327"/>
                    <a:pt x="812440" y="826370"/>
                  </a:cubicBezTo>
                  <a:cubicBezTo>
                    <a:pt x="811922" y="831558"/>
                    <a:pt x="809248" y="834071"/>
                    <a:pt x="804260" y="835229"/>
                  </a:cubicBezTo>
                  <a:cubicBezTo>
                    <a:pt x="793366" y="837743"/>
                    <a:pt x="783430" y="838461"/>
                    <a:pt x="772297" y="833314"/>
                  </a:cubicBezTo>
                  <a:cubicBezTo>
                    <a:pt x="747676" y="821981"/>
                    <a:pt x="721539" y="814758"/>
                    <a:pt x="691492" y="811286"/>
                  </a:cubicBezTo>
                  <a:cubicBezTo>
                    <a:pt x="695322" y="808294"/>
                    <a:pt x="696559" y="806897"/>
                    <a:pt x="698116" y="806179"/>
                  </a:cubicBezTo>
                  <a:cubicBezTo>
                    <a:pt x="723295" y="794846"/>
                    <a:pt x="728881" y="773777"/>
                    <a:pt x="727565" y="748718"/>
                  </a:cubicBezTo>
                  <a:cubicBezTo>
                    <a:pt x="727046" y="738821"/>
                    <a:pt x="711124" y="716236"/>
                    <a:pt x="701388" y="713363"/>
                  </a:cubicBezTo>
                  <a:cubicBezTo>
                    <a:pt x="682074" y="707737"/>
                    <a:pt x="662641" y="702589"/>
                    <a:pt x="644285" y="693890"/>
                  </a:cubicBezTo>
                  <a:cubicBezTo>
                    <a:pt x="626409" y="685430"/>
                    <a:pt x="619585" y="667314"/>
                    <a:pt x="607175" y="654145"/>
                  </a:cubicBezTo>
                  <a:cubicBezTo>
                    <a:pt x="606576" y="653507"/>
                    <a:pt x="606616" y="651991"/>
                    <a:pt x="606855" y="650993"/>
                  </a:cubicBezTo>
                  <a:cubicBezTo>
                    <a:pt x="608771" y="643252"/>
                    <a:pt x="629601" y="631161"/>
                    <a:pt x="637621" y="632677"/>
                  </a:cubicBezTo>
                  <a:close/>
                  <a:moveTo>
                    <a:pt x="1144399" y="569070"/>
                  </a:moveTo>
                  <a:cubicBezTo>
                    <a:pt x="1154216" y="568073"/>
                    <a:pt x="1161998" y="578408"/>
                    <a:pt x="1169739" y="584792"/>
                  </a:cubicBezTo>
                  <a:cubicBezTo>
                    <a:pt x="1174966" y="589062"/>
                    <a:pt x="1169140" y="594808"/>
                    <a:pt x="1168422" y="599916"/>
                  </a:cubicBezTo>
                  <a:cubicBezTo>
                    <a:pt x="1164870" y="624616"/>
                    <a:pt x="1151463" y="643770"/>
                    <a:pt x="1134344" y="661008"/>
                  </a:cubicBezTo>
                  <a:cubicBezTo>
                    <a:pt x="1129955" y="665438"/>
                    <a:pt x="1127121" y="666435"/>
                    <a:pt x="1120537" y="664320"/>
                  </a:cubicBezTo>
                  <a:cubicBezTo>
                    <a:pt x="1091567" y="655103"/>
                    <a:pt x="1090490" y="630921"/>
                    <a:pt x="1087936" y="606660"/>
                  </a:cubicBezTo>
                  <a:cubicBezTo>
                    <a:pt x="1086460" y="601392"/>
                    <a:pt x="1089333" y="599158"/>
                    <a:pt x="1094600" y="598240"/>
                  </a:cubicBezTo>
                  <a:cubicBezTo>
                    <a:pt x="1101862" y="596963"/>
                    <a:pt x="1107249" y="592933"/>
                    <a:pt x="1110681" y="586309"/>
                  </a:cubicBezTo>
                  <a:cubicBezTo>
                    <a:pt x="1117784" y="572701"/>
                    <a:pt x="1131990" y="570307"/>
                    <a:pt x="1144399" y="569070"/>
                  </a:cubicBezTo>
                  <a:close/>
                  <a:moveTo>
                    <a:pt x="2514" y="557698"/>
                  </a:moveTo>
                  <a:cubicBezTo>
                    <a:pt x="2075" y="558217"/>
                    <a:pt x="1596" y="558736"/>
                    <a:pt x="1117" y="559295"/>
                  </a:cubicBezTo>
                  <a:cubicBezTo>
                    <a:pt x="758" y="558815"/>
                    <a:pt x="359" y="558337"/>
                    <a:pt x="0" y="557858"/>
                  </a:cubicBezTo>
                  <a:cubicBezTo>
                    <a:pt x="838" y="557818"/>
                    <a:pt x="1676" y="557778"/>
                    <a:pt x="2514" y="557698"/>
                  </a:cubicBezTo>
                  <a:close/>
                  <a:moveTo>
                    <a:pt x="1302583" y="552430"/>
                  </a:moveTo>
                  <a:cubicBezTo>
                    <a:pt x="1305531" y="551034"/>
                    <a:pt x="1308564" y="550854"/>
                    <a:pt x="1311637" y="554585"/>
                  </a:cubicBezTo>
                  <a:cubicBezTo>
                    <a:pt x="1333464" y="581081"/>
                    <a:pt x="1365826" y="588424"/>
                    <a:pt x="1394916" y="601791"/>
                  </a:cubicBezTo>
                  <a:cubicBezTo>
                    <a:pt x="1405570" y="606700"/>
                    <a:pt x="1416863" y="610131"/>
                    <a:pt x="1426799" y="616715"/>
                  </a:cubicBezTo>
                  <a:cubicBezTo>
                    <a:pt x="1437613" y="623898"/>
                    <a:pt x="1441443" y="632558"/>
                    <a:pt x="1438051" y="645526"/>
                  </a:cubicBezTo>
                  <a:cubicBezTo>
                    <a:pt x="1436735" y="650554"/>
                    <a:pt x="1435538" y="655542"/>
                    <a:pt x="1436136" y="660729"/>
                  </a:cubicBezTo>
                  <a:cubicBezTo>
                    <a:pt x="1437094" y="669309"/>
                    <a:pt x="1433901" y="670625"/>
                    <a:pt x="1425961" y="668231"/>
                  </a:cubicBezTo>
                  <a:cubicBezTo>
                    <a:pt x="1405011" y="661926"/>
                    <a:pt x="1387055" y="649197"/>
                    <a:pt x="1366663" y="641735"/>
                  </a:cubicBezTo>
                  <a:cubicBezTo>
                    <a:pt x="1365985" y="641496"/>
                    <a:pt x="1365347" y="640937"/>
                    <a:pt x="1364669" y="640817"/>
                  </a:cubicBezTo>
                  <a:cubicBezTo>
                    <a:pt x="1359641" y="640019"/>
                    <a:pt x="1353136" y="632956"/>
                    <a:pt x="1350263" y="638702"/>
                  </a:cubicBezTo>
                  <a:cubicBezTo>
                    <a:pt x="1347670" y="643930"/>
                    <a:pt x="1349385" y="652429"/>
                    <a:pt x="1355411" y="657657"/>
                  </a:cubicBezTo>
                  <a:cubicBezTo>
                    <a:pt x="1361795" y="663203"/>
                    <a:pt x="1367821" y="669189"/>
                    <a:pt x="1374525" y="674336"/>
                  </a:cubicBezTo>
                  <a:cubicBezTo>
                    <a:pt x="1381428" y="679684"/>
                    <a:pt x="1383942" y="687026"/>
                    <a:pt x="1386935" y="695326"/>
                  </a:cubicBezTo>
                  <a:cubicBezTo>
                    <a:pt x="1377038" y="695605"/>
                    <a:pt x="1369617" y="693490"/>
                    <a:pt x="1361636" y="688223"/>
                  </a:cubicBezTo>
                  <a:cubicBezTo>
                    <a:pt x="1342881" y="675813"/>
                    <a:pt x="1332746" y="658974"/>
                    <a:pt x="1328915" y="637346"/>
                  </a:cubicBezTo>
                  <a:cubicBezTo>
                    <a:pt x="1325683" y="618910"/>
                    <a:pt x="1317542" y="602590"/>
                    <a:pt x="1306130" y="587785"/>
                  </a:cubicBezTo>
                  <a:cubicBezTo>
                    <a:pt x="1301182" y="581361"/>
                    <a:pt x="1296832" y="574497"/>
                    <a:pt x="1294438" y="566676"/>
                  </a:cubicBezTo>
                  <a:cubicBezTo>
                    <a:pt x="1293520" y="563763"/>
                    <a:pt x="1288213" y="560012"/>
                    <a:pt x="1294039" y="557578"/>
                  </a:cubicBezTo>
                  <a:cubicBezTo>
                    <a:pt x="1296772" y="556441"/>
                    <a:pt x="1299635" y="553827"/>
                    <a:pt x="1302583" y="552430"/>
                  </a:cubicBezTo>
                  <a:close/>
                  <a:moveTo>
                    <a:pt x="1665263" y="505903"/>
                  </a:moveTo>
                  <a:cubicBezTo>
                    <a:pt x="1675319" y="520548"/>
                    <a:pt x="1684896" y="534195"/>
                    <a:pt x="1694114" y="548041"/>
                  </a:cubicBezTo>
                  <a:cubicBezTo>
                    <a:pt x="1736252" y="611289"/>
                    <a:pt x="1769492" y="679205"/>
                    <a:pt x="1797983" y="749396"/>
                  </a:cubicBezTo>
                  <a:cubicBezTo>
                    <a:pt x="1817017" y="796322"/>
                    <a:pt x="1831941" y="844726"/>
                    <a:pt x="1844112" y="893927"/>
                  </a:cubicBezTo>
                  <a:cubicBezTo>
                    <a:pt x="1872564" y="1008929"/>
                    <a:pt x="1883298" y="1125648"/>
                    <a:pt x="1877232" y="1243883"/>
                  </a:cubicBezTo>
                  <a:cubicBezTo>
                    <a:pt x="1876275" y="1262597"/>
                    <a:pt x="1873880" y="1281232"/>
                    <a:pt x="1872803" y="1299947"/>
                  </a:cubicBezTo>
                  <a:cubicBezTo>
                    <a:pt x="1872444" y="1306611"/>
                    <a:pt x="1869650" y="1310083"/>
                    <a:pt x="1863705" y="1311839"/>
                  </a:cubicBezTo>
                  <a:cubicBezTo>
                    <a:pt x="1851773" y="1315270"/>
                    <a:pt x="1843912" y="1322852"/>
                    <a:pt x="1837727" y="1333706"/>
                  </a:cubicBezTo>
                  <a:cubicBezTo>
                    <a:pt x="1828270" y="1350266"/>
                    <a:pt x="1817097" y="1365869"/>
                    <a:pt x="1807082" y="1382109"/>
                  </a:cubicBezTo>
                  <a:cubicBezTo>
                    <a:pt x="1803889" y="1387297"/>
                    <a:pt x="1800457" y="1389132"/>
                    <a:pt x="1794472" y="1387616"/>
                  </a:cubicBezTo>
                  <a:cubicBezTo>
                    <a:pt x="1783817" y="1384862"/>
                    <a:pt x="1773044" y="1382548"/>
                    <a:pt x="1762269" y="1380234"/>
                  </a:cubicBezTo>
                  <a:cubicBezTo>
                    <a:pt x="1759237" y="1379595"/>
                    <a:pt x="1756842" y="1378238"/>
                    <a:pt x="1754808" y="1375964"/>
                  </a:cubicBezTo>
                  <a:cubicBezTo>
                    <a:pt x="1736492" y="1355573"/>
                    <a:pt x="1716979" y="1336659"/>
                    <a:pt x="1705446" y="1310522"/>
                  </a:cubicBezTo>
                  <a:cubicBezTo>
                    <a:pt x="1691002" y="1277801"/>
                    <a:pt x="1677673" y="1244840"/>
                    <a:pt x="1668974" y="1210204"/>
                  </a:cubicBezTo>
                  <a:cubicBezTo>
                    <a:pt x="1663069" y="1186740"/>
                    <a:pt x="1659797" y="1162519"/>
                    <a:pt x="1658879" y="1138537"/>
                  </a:cubicBezTo>
                  <a:cubicBezTo>
                    <a:pt x="1657442" y="1099990"/>
                    <a:pt x="1656804" y="1061243"/>
                    <a:pt x="1660475" y="1022736"/>
                  </a:cubicBezTo>
                  <a:cubicBezTo>
                    <a:pt x="1661752" y="1009209"/>
                    <a:pt x="1655567" y="998355"/>
                    <a:pt x="1650459" y="987262"/>
                  </a:cubicBezTo>
                  <a:cubicBezTo>
                    <a:pt x="1640124" y="964876"/>
                    <a:pt x="1631066" y="941971"/>
                    <a:pt x="1624482" y="918348"/>
                  </a:cubicBezTo>
                  <a:cubicBezTo>
                    <a:pt x="1620931" y="905619"/>
                    <a:pt x="1626317" y="892011"/>
                    <a:pt x="1632981" y="881836"/>
                  </a:cubicBezTo>
                  <a:cubicBezTo>
                    <a:pt x="1643795" y="865196"/>
                    <a:pt x="1646588" y="848556"/>
                    <a:pt x="1643077" y="829721"/>
                  </a:cubicBezTo>
                  <a:cubicBezTo>
                    <a:pt x="1641680" y="822180"/>
                    <a:pt x="1642199" y="814359"/>
                    <a:pt x="1645272" y="806937"/>
                  </a:cubicBezTo>
                  <a:cubicBezTo>
                    <a:pt x="1650260" y="794846"/>
                    <a:pt x="1648305" y="782236"/>
                    <a:pt x="1647387" y="769906"/>
                  </a:cubicBezTo>
                  <a:cubicBezTo>
                    <a:pt x="1645551" y="745605"/>
                    <a:pt x="1647227" y="721463"/>
                    <a:pt x="1649222" y="697242"/>
                  </a:cubicBezTo>
                  <a:cubicBezTo>
                    <a:pt x="1649701" y="691416"/>
                    <a:pt x="1650858" y="689141"/>
                    <a:pt x="1657522" y="689062"/>
                  </a:cubicBezTo>
                  <a:cubicBezTo>
                    <a:pt x="1666820" y="688981"/>
                    <a:pt x="1675479" y="690937"/>
                    <a:pt x="1683819" y="694169"/>
                  </a:cubicBezTo>
                  <a:cubicBezTo>
                    <a:pt x="1689765" y="696484"/>
                    <a:pt x="1691640" y="693970"/>
                    <a:pt x="1691480" y="689261"/>
                  </a:cubicBezTo>
                  <a:cubicBezTo>
                    <a:pt x="1691002" y="673499"/>
                    <a:pt x="1692398" y="657138"/>
                    <a:pt x="1688368" y="642254"/>
                  </a:cubicBezTo>
                  <a:cubicBezTo>
                    <a:pt x="1685534" y="631800"/>
                    <a:pt x="1675240" y="623340"/>
                    <a:pt x="1668017" y="614162"/>
                  </a:cubicBezTo>
                  <a:cubicBezTo>
                    <a:pt x="1661073" y="605503"/>
                    <a:pt x="1655168" y="596325"/>
                    <a:pt x="1649821" y="586669"/>
                  </a:cubicBezTo>
                  <a:cubicBezTo>
                    <a:pt x="1664266" y="583237"/>
                    <a:pt x="1673484" y="567914"/>
                    <a:pt x="1669653" y="553708"/>
                  </a:cubicBezTo>
                  <a:cubicBezTo>
                    <a:pt x="1665583" y="538585"/>
                    <a:pt x="1659637" y="523740"/>
                    <a:pt x="1665263" y="505903"/>
                  </a:cubicBezTo>
                  <a:close/>
                  <a:moveTo>
                    <a:pt x="252470" y="456128"/>
                  </a:moveTo>
                  <a:cubicBezTo>
                    <a:pt x="262456" y="456642"/>
                    <a:pt x="272422" y="459415"/>
                    <a:pt x="282119" y="464403"/>
                  </a:cubicBezTo>
                  <a:cubicBezTo>
                    <a:pt x="285631" y="466198"/>
                    <a:pt x="285989" y="469351"/>
                    <a:pt x="286748" y="472583"/>
                  </a:cubicBezTo>
                  <a:cubicBezTo>
                    <a:pt x="291297" y="492256"/>
                    <a:pt x="297003" y="511769"/>
                    <a:pt x="295048" y="532359"/>
                  </a:cubicBezTo>
                  <a:cubicBezTo>
                    <a:pt x="294409" y="538943"/>
                    <a:pt x="295925" y="544649"/>
                    <a:pt x="300555" y="549558"/>
                  </a:cubicBezTo>
                  <a:cubicBezTo>
                    <a:pt x="310929" y="560651"/>
                    <a:pt x="316157" y="575296"/>
                    <a:pt x="327888" y="585989"/>
                  </a:cubicBezTo>
                  <a:cubicBezTo>
                    <a:pt x="343052" y="599836"/>
                    <a:pt x="358894" y="612885"/>
                    <a:pt x="374695" y="625854"/>
                  </a:cubicBezTo>
                  <a:cubicBezTo>
                    <a:pt x="402987" y="649117"/>
                    <a:pt x="432636" y="670745"/>
                    <a:pt x="461367" y="693530"/>
                  </a:cubicBezTo>
                  <a:cubicBezTo>
                    <a:pt x="468988" y="699556"/>
                    <a:pt x="470904" y="697401"/>
                    <a:pt x="471742" y="689101"/>
                  </a:cubicBezTo>
                  <a:cubicBezTo>
                    <a:pt x="472380" y="682557"/>
                    <a:pt x="473497" y="676013"/>
                    <a:pt x="474973" y="669628"/>
                  </a:cubicBezTo>
                  <a:cubicBezTo>
                    <a:pt x="475811" y="665996"/>
                    <a:pt x="474295" y="663962"/>
                    <a:pt x="471941" y="662086"/>
                  </a:cubicBezTo>
                  <a:cubicBezTo>
                    <a:pt x="467950" y="658814"/>
                    <a:pt x="464160" y="655143"/>
                    <a:pt x="459730" y="652669"/>
                  </a:cubicBezTo>
                  <a:cubicBezTo>
                    <a:pt x="446682" y="645327"/>
                    <a:pt x="440856" y="634154"/>
                    <a:pt x="440218" y="619509"/>
                  </a:cubicBezTo>
                  <a:cubicBezTo>
                    <a:pt x="439738" y="608655"/>
                    <a:pt x="430002" y="604505"/>
                    <a:pt x="423139" y="599158"/>
                  </a:cubicBezTo>
                  <a:cubicBezTo>
                    <a:pt x="414878" y="592694"/>
                    <a:pt x="416595" y="589781"/>
                    <a:pt x="422979" y="582718"/>
                  </a:cubicBezTo>
                  <a:cubicBezTo>
                    <a:pt x="434631" y="569829"/>
                    <a:pt x="449675" y="574857"/>
                    <a:pt x="463162" y="572223"/>
                  </a:cubicBezTo>
                  <a:cubicBezTo>
                    <a:pt x="466833" y="571505"/>
                    <a:pt x="468430" y="575695"/>
                    <a:pt x="470066" y="578527"/>
                  </a:cubicBezTo>
                  <a:cubicBezTo>
                    <a:pt x="479123" y="594369"/>
                    <a:pt x="489459" y="608815"/>
                    <a:pt x="507934" y="614880"/>
                  </a:cubicBezTo>
                  <a:cubicBezTo>
                    <a:pt x="511685" y="616117"/>
                    <a:pt x="512842" y="619509"/>
                    <a:pt x="514399" y="623060"/>
                  </a:cubicBezTo>
                  <a:cubicBezTo>
                    <a:pt x="522938" y="642573"/>
                    <a:pt x="526849" y="662884"/>
                    <a:pt x="524375" y="683914"/>
                  </a:cubicBezTo>
                  <a:cubicBezTo>
                    <a:pt x="522818" y="697082"/>
                    <a:pt x="529961" y="703307"/>
                    <a:pt x="539498" y="709053"/>
                  </a:cubicBezTo>
                  <a:cubicBezTo>
                    <a:pt x="542092" y="710609"/>
                    <a:pt x="544167" y="711128"/>
                    <a:pt x="546362" y="708973"/>
                  </a:cubicBezTo>
                  <a:cubicBezTo>
                    <a:pt x="554183" y="701192"/>
                    <a:pt x="565396" y="696164"/>
                    <a:pt x="565675" y="682517"/>
                  </a:cubicBezTo>
                  <a:cubicBezTo>
                    <a:pt x="565795" y="676013"/>
                    <a:pt x="568588" y="669548"/>
                    <a:pt x="569107" y="663004"/>
                  </a:cubicBezTo>
                  <a:cubicBezTo>
                    <a:pt x="569745" y="655183"/>
                    <a:pt x="573775" y="653906"/>
                    <a:pt x="580719" y="653786"/>
                  </a:cubicBezTo>
                  <a:cubicBezTo>
                    <a:pt x="589178" y="653627"/>
                    <a:pt x="588380" y="659652"/>
                    <a:pt x="588420" y="664201"/>
                  </a:cubicBezTo>
                  <a:cubicBezTo>
                    <a:pt x="588580" y="677928"/>
                    <a:pt x="591492" y="691216"/>
                    <a:pt x="593967" y="704584"/>
                  </a:cubicBezTo>
                  <a:cubicBezTo>
                    <a:pt x="594845" y="709292"/>
                    <a:pt x="596800" y="711766"/>
                    <a:pt x="601828" y="713602"/>
                  </a:cubicBezTo>
                  <a:cubicBezTo>
                    <a:pt x="617270" y="719308"/>
                    <a:pt x="632274" y="723737"/>
                    <a:pt x="647836" y="714200"/>
                  </a:cubicBezTo>
                  <a:cubicBezTo>
                    <a:pt x="654740" y="709971"/>
                    <a:pt x="658371" y="715078"/>
                    <a:pt x="662322" y="719548"/>
                  </a:cubicBezTo>
                  <a:cubicBezTo>
                    <a:pt x="673654" y="732317"/>
                    <a:pt x="673335" y="732037"/>
                    <a:pt x="663679" y="745644"/>
                  </a:cubicBezTo>
                  <a:cubicBezTo>
                    <a:pt x="653343" y="760249"/>
                    <a:pt x="637262" y="767671"/>
                    <a:pt x="624054" y="778645"/>
                  </a:cubicBezTo>
                  <a:cubicBezTo>
                    <a:pt x="593568" y="803983"/>
                    <a:pt x="566393" y="832036"/>
                    <a:pt x="546960" y="866952"/>
                  </a:cubicBezTo>
                  <a:cubicBezTo>
                    <a:pt x="545085" y="870344"/>
                    <a:pt x="544845" y="873895"/>
                    <a:pt x="544566" y="877566"/>
                  </a:cubicBezTo>
                  <a:cubicBezTo>
                    <a:pt x="543488" y="890774"/>
                    <a:pt x="542411" y="903982"/>
                    <a:pt x="541054" y="917150"/>
                  </a:cubicBezTo>
                  <a:cubicBezTo>
                    <a:pt x="539857" y="929002"/>
                    <a:pt x="556298" y="951189"/>
                    <a:pt x="567790" y="954341"/>
                  </a:cubicBezTo>
                  <a:cubicBezTo>
                    <a:pt x="586504" y="959449"/>
                    <a:pt x="605658" y="962561"/>
                    <a:pt x="623735" y="970701"/>
                  </a:cubicBezTo>
                  <a:cubicBezTo>
                    <a:pt x="633671" y="975170"/>
                    <a:pt x="637342" y="981156"/>
                    <a:pt x="637222" y="990414"/>
                  </a:cubicBezTo>
                  <a:cubicBezTo>
                    <a:pt x="636704" y="1024452"/>
                    <a:pt x="660127" y="1043526"/>
                    <a:pt x="682353" y="1063278"/>
                  </a:cubicBezTo>
                  <a:cubicBezTo>
                    <a:pt x="687621" y="1067947"/>
                    <a:pt x="687940" y="1063079"/>
                    <a:pt x="688578" y="1059168"/>
                  </a:cubicBezTo>
                  <a:cubicBezTo>
                    <a:pt x="692449" y="1035984"/>
                    <a:pt x="697197" y="1012879"/>
                    <a:pt x="700031" y="989536"/>
                  </a:cubicBezTo>
                  <a:cubicBezTo>
                    <a:pt x="701268" y="979361"/>
                    <a:pt x="705777" y="971459"/>
                    <a:pt x="711084" y="963678"/>
                  </a:cubicBezTo>
                  <a:cubicBezTo>
                    <a:pt x="714316" y="958890"/>
                    <a:pt x="715194" y="955339"/>
                    <a:pt x="710445" y="951428"/>
                  </a:cubicBezTo>
                  <a:cubicBezTo>
                    <a:pt x="699233" y="942210"/>
                    <a:pt x="696559" y="930040"/>
                    <a:pt x="696719" y="916033"/>
                  </a:cubicBezTo>
                  <a:cubicBezTo>
                    <a:pt x="696919" y="898037"/>
                    <a:pt x="695362" y="880000"/>
                    <a:pt x="694923" y="862003"/>
                  </a:cubicBezTo>
                  <a:cubicBezTo>
                    <a:pt x="694604" y="848835"/>
                    <a:pt x="708251" y="839139"/>
                    <a:pt x="720462" y="844087"/>
                  </a:cubicBezTo>
                  <a:cubicBezTo>
                    <a:pt x="738458" y="851429"/>
                    <a:pt x="756335" y="859090"/>
                    <a:pt x="774012" y="867191"/>
                  </a:cubicBezTo>
                  <a:cubicBezTo>
                    <a:pt x="783430" y="871501"/>
                    <a:pt x="787340" y="881476"/>
                    <a:pt x="793525" y="889019"/>
                  </a:cubicBezTo>
                  <a:cubicBezTo>
                    <a:pt x="797955" y="894406"/>
                    <a:pt x="802344" y="897917"/>
                    <a:pt x="809686" y="898835"/>
                  </a:cubicBezTo>
                  <a:cubicBezTo>
                    <a:pt x="820940" y="900231"/>
                    <a:pt x="831993" y="903064"/>
                    <a:pt x="843485" y="903264"/>
                  </a:cubicBezTo>
                  <a:cubicBezTo>
                    <a:pt x="853541" y="903463"/>
                    <a:pt x="862120" y="907015"/>
                    <a:pt x="870500" y="913480"/>
                  </a:cubicBezTo>
                  <a:cubicBezTo>
                    <a:pt x="899949" y="936105"/>
                    <a:pt x="930196" y="957533"/>
                    <a:pt x="952502" y="988179"/>
                  </a:cubicBezTo>
                  <a:cubicBezTo>
                    <a:pt x="960563" y="999273"/>
                    <a:pt x="962718" y="1012361"/>
                    <a:pt x="968025" y="1024292"/>
                  </a:cubicBezTo>
                  <a:cubicBezTo>
                    <a:pt x="970299" y="1029400"/>
                    <a:pt x="957490" y="1049910"/>
                    <a:pt x="951863" y="1052424"/>
                  </a:cubicBezTo>
                  <a:cubicBezTo>
                    <a:pt x="936780" y="1059168"/>
                    <a:pt x="921537" y="1064276"/>
                    <a:pt x="904817" y="1066670"/>
                  </a:cubicBezTo>
                  <a:cubicBezTo>
                    <a:pt x="885504" y="1069423"/>
                    <a:pt x="869023" y="1081075"/>
                    <a:pt x="853142" y="1092129"/>
                  </a:cubicBezTo>
                  <a:cubicBezTo>
                    <a:pt x="845720" y="1097276"/>
                    <a:pt x="840413" y="1105377"/>
                    <a:pt x="833709" y="1111641"/>
                  </a:cubicBezTo>
                  <a:cubicBezTo>
                    <a:pt x="828242" y="1116789"/>
                    <a:pt x="829040" y="1122495"/>
                    <a:pt x="832112" y="1127643"/>
                  </a:cubicBezTo>
                  <a:cubicBezTo>
                    <a:pt x="836063" y="1134187"/>
                    <a:pt x="840572" y="1128082"/>
                    <a:pt x="844323" y="1126605"/>
                  </a:cubicBezTo>
                  <a:cubicBezTo>
                    <a:pt x="854977" y="1122455"/>
                    <a:pt x="865592" y="1117388"/>
                    <a:pt x="873014" y="1108609"/>
                  </a:cubicBezTo>
                  <a:cubicBezTo>
                    <a:pt x="881393" y="1098792"/>
                    <a:pt x="890372" y="1102105"/>
                    <a:pt x="899909" y="1104698"/>
                  </a:cubicBezTo>
                  <a:cubicBezTo>
                    <a:pt x="907012" y="1106614"/>
                    <a:pt x="905176" y="1112719"/>
                    <a:pt x="905735" y="1117428"/>
                  </a:cubicBezTo>
                  <a:cubicBezTo>
                    <a:pt x="907531" y="1132352"/>
                    <a:pt x="914235" y="1137739"/>
                    <a:pt x="929438" y="1135903"/>
                  </a:cubicBezTo>
                  <a:cubicBezTo>
                    <a:pt x="934546" y="1135304"/>
                    <a:pt x="939693" y="1134905"/>
                    <a:pt x="944761" y="1134027"/>
                  </a:cubicBezTo>
                  <a:cubicBezTo>
                    <a:pt x="959445" y="1131434"/>
                    <a:pt x="962159" y="1133429"/>
                    <a:pt x="965910" y="1147914"/>
                  </a:cubicBezTo>
                  <a:cubicBezTo>
                    <a:pt x="967027" y="1152303"/>
                    <a:pt x="964513" y="1152982"/>
                    <a:pt x="962079" y="1154378"/>
                  </a:cubicBezTo>
                  <a:cubicBezTo>
                    <a:pt x="949948" y="1161322"/>
                    <a:pt x="937977" y="1168504"/>
                    <a:pt x="925607" y="1175009"/>
                  </a:cubicBezTo>
                  <a:cubicBezTo>
                    <a:pt x="915072" y="1180515"/>
                    <a:pt x="905016" y="1186421"/>
                    <a:pt x="898273" y="1196597"/>
                  </a:cubicBezTo>
                  <a:cubicBezTo>
                    <a:pt x="894562" y="1202223"/>
                    <a:pt x="890851" y="1201385"/>
                    <a:pt x="885424" y="1198472"/>
                  </a:cubicBezTo>
                  <a:cubicBezTo>
                    <a:pt x="870061" y="1190172"/>
                    <a:pt x="854419" y="1195120"/>
                    <a:pt x="844722" y="1210284"/>
                  </a:cubicBezTo>
                  <a:cubicBezTo>
                    <a:pt x="835425" y="1224809"/>
                    <a:pt x="825249" y="1238855"/>
                    <a:pt x="820022" y="1255574"/>
                  </a:cubicBezTo>
                  <a:cubicBezTo>
                    <a:pt x="818984" y="1258926"/>
                    <a:pt x="817188" y="1261600"/>
                    <a:pt x="813637" y="1262557"/>
                  </a:cubicBezTo>
                  <a:cubicBezTo>
                    <a:pt x="792408" y="1268304"/>
                    <a:pt x="786462" y="1288176"/>
                    <a:pt x="777324" y="1304097"/>
                  </a:cubicBezTo>
                  <a:cubicBezTo>
                    <a:pt x="769743" y="1317265"/>
                    <a:pt x="765672" y="1332589"/>
                    <a:pt x="760964" y="1347233"/>
                  </a:cubicBezTo>
                  <a:cubicBezTo>
                    <a:pt x="757013" y="1359563"/>
                    <a:pt x="758490" y="1372692"/>
                    <a:pt x="757692" y="1385461"/>
                  </a:cubicBezTo>
                  <a:cubicBezTo>
                    <a:pt x="757253" y="1392763"/>
                    <a:pt x="754739" y="1397552"/>
                    <a:pt x="749432" y="1402260"/>
                  </a:cubicBezTo>
                  <a:cubicBezTo>
                    <a:pt x="731236" y="1418461"/>
                    <a:pt x="710845" y="1431709"/>
                    <a:pt x="691731" y="1446633"/>
                  </a:cubicBezTo>
                  <a:cubicBezTo>
                    <a:pt x="677446" y="1457767"/>
                    <a:pt x="669704" y="1473568"/>
                    <a:pt x="664078" y="1490328"/>
                  </a:cubicBezTo>
                  <a:cubicBezTo>
                    <a:pt x="661883" y="1496872"/>
                    <a:pt x="661484" y="1504015"/>
                    <a:pt x="659848" y="1510759"/>
                  </a:cubicBezTo>
                  <a:cubicBezTo>
                    <a:pt x="657533" y="1520376"/>
                    <a:pt x="660207" y="1529114"/>
                    <a:pt x="665115" y="1536975"/>
                  </a:cubicBezTo>
                  <a:cubicBezTo>
                    <a:pt x="673534" y="1550503"/>
                    <a:pt x="676089" y="1565667"/>
                    <a:pt x="678882" y="1580830"/>
                  </a:cubicBezTo>
                  <a:cubicBezTo>
                    <a:pt x="679520" y="1584222"/>
                    <a:pt x="681954" y="1589808"/>
                    <a:pt x="675171" y="1590088"/>
                  </a:cubicBezTo>
                  <a:cubicBezTo>
                    <a:pt x="669185" y="1590287"/>
                    <a:pt x="663399" y="1599465"/>
                    <a:pt x="657054" y="1589928"/>
                  </a:cubicBezTo>
                  <a:cubicBezTo>
                    <a:pt x="645083" y="1571852"/>
                    <a:pt x="632314" y="1554334"/>
                    <a:pt x="620343" y="1536218"/>
                  </a:cubicBezTo>
                  <a:cubicBezTo>
                    <a:pt x="615275" y="1528556"/>
                    <a:pt x="608931" y="1523887"/>
                    <a:pt x="600391" y="1520176"/>
                  </a:cubicBezTo>
                  <a:cubicBezTo>
                    <a:pt x="583711" y="1512953"/>
                    <a:pt x="566912" y="1508006"/>
                    <a:pt x="548676" y="1506689"/>
                  </a:cubicBezTo>
                  <a:cubicBezTo>
                    <a:pt x="538740" y="1505971"/>
                    <a:pt x="529961" y="1506609"/>
                    <a:pt x="521421" y="1512036"/>
                  </a:cubicBezTo>
                  <a:cubicBezTo>
                    <a:pt x="506298" y="1521652"/>
                    <a:pt x="491573" y="1522850"/>
                    <a:pt x="475133" y="1512874"/>
                  </a:cubicBezTo>
                  <a:cubicBezTo>
                    <a:pt x="462883" y="1505452"/>
                    <a:pt x="447759" y="1504374"/>
                    <a:pt x="433513" y="1506130"/>
                  </a:cubicBezTo>
                  <a:cubicBezTo>
                    <a:pt x="419707" y="1507846"/>
                    <a:pt x="406219" y="1511956"/>
                    <a:pt x="392532" y="1514709"/>
                  </a:cubicBezTo>
                  <a:cubicBezTo>
                    <a:pt x="388542" y="1515508"/>
                    <a:pt x="385908" y="1517702"/>
                    <a:pt x="383674" y="1520735"/>
                  </a:cubicBezTo>
                  <a:cubicBezTo>
                    <a:pt x="373379" y="1534621"/>
                    <a:pt x="363363" y="1548707"/>
                    <a:pt x="352868" y="1562434"/>
                  </a:cubicBezTo>
                  <a:cubicBezTo>
                    <a:pt x="348718" y="1567861"/>
                    <a:pt x="348878" y="1574086"/>
                    <a:pt x="347481" y="1580112"/>
                  </a:cubicBezTo>
                  <a:cubicBezTo>
                    <a:pt x="341895" y="1603854"/>
                    <a:pt x="344449" y="1627557"/>
                    <a:pt x="347242" y="1651340"/>
                  </a:cubicBezTo>
                  <a:cubicBezTo>
                    <a:pt x="347920" y="1656966"/>
                    <a:pt x="350554" y="1660717"/>
                    <a:pt x="354903" y="1664029"/>
                  </a:cubicBezTo>
                  <a:cubicBezTo>
                    <a:pt x="363083" y="1670294"/>
                    <a:pt x="371583" y="1676279"/>
                    <a:pt x="378845" y="1683542"/>
                  </a:cubicBezTo>
                  <a:cubicBezTo>
                    <a:pt x="391974" y="1696710"/>
                    <a:pt x="409133" y="1701100"/>
                    <a:pt x="425772" y="1706686"/>
                  </a:cubicBezTo>
                  <a:cubicBezTo>
                    <a:pt x="433594" y="1709320"/>
                    <a:pt x="456737" y="1700581"/>
                    <a:pt x="459371" y="1693079"/>
                  </a:cubicBezTo>
                  <a:cubicBezTo>
                    <a:pt x="465875" y="1674364"/>
                    <a:pt x="482516" y="1671012"/>
                    <a:pt x="497878" y="1665625"/>
                  </a:cubicBezTo>
                  <a:cubicBezTo>
                    <a:pt x="506178" y="1662712"/>
                    <a:pt x="511206" y="1670334"/>
                    <a:pt x="517710" y="1673087"/>
                  </a:cubicBezTo>
                  <a:cubicBezTo>
                    <a:pt x="525452" y="1676360"/>
                    <a:pt x="526609" y="1681627"/>
                    <a:pt x="525292" y="1689727"/>
                  </a:cubicBezTo>
                  <a:cubicBezTo>
                    <a:pt x="522300" y="1708203"/>
                    <a:pt x="519346" y="1726399"/>
                    <a:pt x="509131" y="1742759"/>
                  </a:cubicBezTo>
                  <a:cubicBezTo>
                    <a:pt x="503784" y="1751299"/>
                    <a:pt x="508692" y="1760157"/>
                    <a:pt x="511725" y="1768099"/>
                  </a:cubicBezTo>
                  <a:cubicBezTo>
                    <a:pt x="514239" y="1774682"/>
                    <a:pt x="521661" y="1771849"/>
                    <a:pt x="526489" y="1771251"/>
                  </a:cubicBezTo>
                  <a:cubicBezTo>
                    <a:pt x="549913" y="1768218"/>
                    <a:pt x="571780" y="1774882"/>
                    <a:pt x="593288" y="1782065"/>
                  </a:cubicBezTo>
                  <a:cubicBezTo>
                    <a:pt x="602546" y="1785137"/>
                    <a:pt x="610447" y="1792360"/>
                    <a:pt x="618707" y="1798106"/>
                  </a:cubicBezTo>
                  <a:cubicBezTo>
                    <a:pt x="622298" y="1800620"/>
                    <a:pt x="620622" y="1805448"/>
                    <a:pt x="620063" y="1808322"/>
                  </a:cubicBezTo>
                  <a:cubicBezTo>
                    <a:pt x="617231" y="1822847"/>
                    <a:pt x="616751" y="1837810"/>
                    <a:pt x="611125" y="1851817"/>
                  </a:cubicBezTo>
                  <a:cubicBezTo>
                    <a:pt x="607135" y="1861713"/>
                    <a:pt x="612642" y="1877275"/>
                    <a:pt x="621420" y="1883699"/>
                  </a:cubicBezTo>
                  <a:cubicBezTo>
                    <a:pt x="621700" y="1883899"/>
                    <a:pt x="622099" y="1884019"/>
                    <a:pt x="622338" y="1884298"/>
                  </a:cubicBezTo>
                  <a:cubicBezTo>
                    <a:pt x="645762" y="1910276"/>
                    <a:pt x="678323" y="1909078"/>
                    <a:pt x="709049" y="1914784"/>
                  </a:cubicBezTo>
                  <a:cubicBezTo>
                    <a:pt x="725170" y="1917778"/>
                    <a:pt x="735226" y="1914505"/>
                    <a:pt x="745960" y="1902574"/>
                  </a:cubicBezTo>
                  <a:cubicBezTo>
                    <a:pt x="764236" y="1882303"/>
                    <a:pt x="787220" y="1868097"/>
                    <a:pt x="812919" y="1858400"/>
                  </a:cubicBezTo>
                  <a:cubicBezTo>
                    <a:pt x="818066" y="1856445"/>
                    <a:pt x="822177" y="1859238"/>
                    <a:pt x="826366" y="1860356"/>
                  </a:cubicBezTo>
                  <a:cubicBezTo>
                    <a:pt x="835664" y="1862830"/>
                    <a:pt x="844722" y="1866461"/>
                    <a:pt x="853581" y="1870292"/>
                  </a:cubicBezTo>
                  <a:cubicBezTo>
                    <a:pt x="866550" y="1875918"/>
                    <a:pt x="878880" y="1875439"/>
                    <a:pt x="890970" y="1868097"/>
                  </a:cubicBezTo>
                  <a:cubicBezTo>
                    <a:pt x="899749" y="1862790"/>
                    <a:pt x="909247" y="1861353"/>
                    <a:pt x="919462" y="1861353"/>
                  </a:cubicBezTo>
                  <a:cubicBezTo>
                    <a:pt x="957011" y="1861274"/>
                    <a:pt x="994561" y="1861114"/>
                    <a:pt x="1030753" y="1848864"/>
                  </a:cubicBezTo>
                  <a:cubicBezTo>
                    <a:pt x="1034704" y="1847547"/>
                    <a:pt x="1038495" y="1847946"/>
                    <a:pt x="1042485" y="1849701"/>
                  </a:cubicBezTo>
                  <a:cubicBezTo>
                    <a:pt x="1062357" y="1858321"/>
                    <a:pt x="1082149" y="1867219"/>
                    <a:pt x="1102381" y="1874921"/>
                  </a:cubicBezTo>
                  <a:cubicBezTo>
                    <a:pt x="1116467" y="1880308"/>
                    <a:pt x="1131870" y="1880786"/>
                    <a:pt x="1146554" y="1884019"/>
                  </a:cubicBezTo>
                  <a:cubicBezTo>
                    <a:pt x="1176881" y="1890643"/>
                    <a:pt x="1207447" y="1886493"/>
                    <a:pt x="1237894" y="1886214"/>
                  </a:cubicBezTo>
                  <a:cubicBezTo>
                    <a:pt x="1246912" y="1886134"/>
                    <a:pt x="1252937" y="1888608"/>
                    <a:pt x="1258484" y="1895710"/>
                  </a:cubicBezTo>
                  <a:cubicBezTo>
                    <a:pt x="1269737" y="1910196"/>
                    <a:pt x="1281908" y="1923963"/>
                    <a:pt x="1293559" y="1938128"/>
                  </a:cubicBezTo>
                  <a:cubicBezTo>
                    <a:pt x="1299306" y="1945112"/>
                    <a:pt x="1306009" y="1946428"/>
                    <a:pt x="1314948" y="1945351"/>
                  </a:cubicBezTo>
                  <a:cubicBezTo>
                    <a:pt x="1357326" y="1940203"/>
                    <a:pt x="1399105" y="1931903"/>
                    <a:pt x="1440366" y="1921129"/>
                  </a:cubicBezTo>
                  <a:cubicBezTo>
                    <a:pt x="1452337" y="1918017"/>
                    <a:pt x="1463869" y="1912590"/>
                    <a:pt x="1475002" y="1907083"/>
                  </a:cubicBezTo>
                  <a:cubicBezTo>
                    <a:pt x="1486055" y="1901616"/>
                    <a:pt x="1495473" y="1903532"/>
                    <a:pt x="1504850" y="1910235"/>
                  </a:cubicBezTo>
                  <a:cubicBezTo>
                    <a:pt x="1527116" y="1926197"/>
                    <a:pt x="1527196" y="1926237"/>
                    <a:pt x="1511674" y="1948543"/>
                  </a:cubicBezTo>
                  <a:cubicBezTo>
                    <a:pt x="1501378" y="1963348"/>
                    <a:pt x="1490246" y="1977593"/>
                    <a:pt x="1480589" y="1992797"/>
                  </a:cubicBezTo>
                  <a:cubicBezTo>
                    <a:pt x="1462592" y="2021208"/>
                    <a:pt x="1447748" y="2050936"/>
                    <a:pt x="1448346" y="2085852"/>
                  </a:cubicBezTo>
                  <a:cubicBezTo>
                    <a:pt x="1448426" y="2090401"/>
                    <a:pt x="1447947" y="2094511"/>
                    <a:pt x="1443718" y="2097504"/>
                  </a:cubicBezTo>
                  <a:cubicBezTo>
                    <a:pt x="1403854" y="2125836"/>
                    <a:pt x="1366224" y="2157519"/>
                    <a:pt x="1324485" y="2183018"/>
                  </a:cubicBezTo>
                  <a:cubicBezTo>
                    <a:pt x="1283105" y="2208277"/>
                    <a:pt x="1240408" y="2231620"/>
                    <a:pt x="1197072" y="2253368"/>
                  </a:cubicBezTo>
                  <a:cubicBezTo>
                    <a:pt x="1165987" y="2269010"/>
                    <a:pt x="1133346" y="2281820"/>
                    <a:pt x="1100665" y="2293910"/>
                  </a:cubicBezTo>
                  <a:cubicBezTo>
                    <a:pt x="1041448" y="2315817"/>
                    <a:pt x="981113" y="2334293"/>
                    <a:pt x="918863" y="2345825"/>
                  </a:cubicBezTo>
                  <a:cubicBezTo>
                    <a:pt x="898672" y="2349576"/>
                    <a:pt x="878720" y="2354644"/>
                    <a:pt x="858289" y="2357237"/>
                  </a:cubicBezTo>
                  <a:cubicBezTo>
                    <a:pt x="853820" y="2357796"/>
                    <a:pt x="847595" y="2362345"/>
                    <a:pt x="845241" y="2357437"/>
                  </a:cubicBezTo>
                  <a:cubicBezTo>
                    <a:pt x="842089" y="2350933"/>
                    <a:pt x="837779" y="2343511"/>
                    <a:pt x="841889" y="2335410"/>
                  </a:cubicBezTo>
                  <a:cubicBezTo>
                    <a:pt x="842886" y="2333455"/>
                    <a:pt x="843565" y="2331260"/>
                    <a:pt x="844802" y="2329464"/>
                  </a:cubicBezTo>
                  <a:cubicBezTo>
                    <a:pt x="855017" y="2314980"/>
                    <a:pt x="851985" y="2298659"/>
                    <a:pt x="851426" y="2282657"/>
                  </a:cubicBezTo>
                  <a:cubicBezTo>
                    <a:pt x="851226" y="2276432"/>
                    <a:pt x="847356" y="2274956"/>
                    <a:pt x="842607" y="2275595"/>
                  </a:cubicBezTo>
                  <a:cubicBezTo>
                    <a:pt x="825329" y="2277989"/>
                    <a:pt x="814874" y="2268691"/>
                    <a:pt x="805217" y="2256042"/>
                  </a:cubicBezTo>
                  <a:cubicBezTo>
                    <a:pt x="784308" y="2228787"/>
                    <a:pt x="758649" y="2205962"/>
                    <a:pt x="733830" y="2182459"/>
                  </a:cubicBezTo>
                  <a:cubicBezTo>
                    <a:pt x="722616" y="2171845"/>
                    <a:pt x="707812" y="2166019"/>
                    <a:pt x="694843" y="2157639"/>
                  </a:cubicBezTo>
                  <a:cubicBezTo>
                    <a:pt x="690853" y="2155045"/>
                    <a:pt x="686823" y="2152292"/>
                    <a:pt x="682513" y="2150376"/>
                  </a:cubicBezTo>
                  <a:cubicBezTo>
                    <a:pt x="649752" y="2135932"/>
                    <a:pt x="643727" y="2108078"/>
                    <a:pt x="650031" y="2077752"/>
                  </a:cubicBezTo>
                  <a:cubicBezTo>
                    <a:pt x="653942" y="2058917"/>
                    <a:pt x="661763" y="2040242"/>
                    <a:pt x="685785" y="2033857"/>
                  </a:cubicBezTo>
                  <a:cubicBezTo>
                    <a:pt x="713199" y="2026555"/>
                    <a:pt x="720342" y="2013706"/>
                    <a:pt x="721339" y="1985294"/>
                  </a:cubicBezTo>
                  <a:cubicBezTo>
                    <a:pt x="721938" y="1968136"/>
                    <a:pt x="719464" y="1950618"/>
                    <a:pt x="725968" y="1934018"/>
                  </a:cubicBezTo>
                  <a:cubicBezTo>
                    <a:pt x="727724" y="1929549"/>
                    <a:pt x="725729" y="1927673"/>
                    <a:pt x="721618" y="1927514"/>
                  </a:cubicBezTo>
                  <a:cubicBezTo>
                    <a:pt x="705498" y="1926876"/>
                    <a:pt x="689337" y="1921409"/>
                    <a:pt x="673335" y="1925678"/>
                  </a:cubicBezTo>
                  <a:cubicBezTo>
                    <a:pt x="646161" y="1932901"/>
                    <a:pt x="623415" y="1919214"/>
                    <a:pt x="598914" y="1912351"/>
                  </a:cubicBezTo>
                  <a:cubicBezTo>
                    <a:pt x="573216" y="1905128"/>
                    <a:pt x="556577" y="1890683"/>
                    <a:pt x="548716" y="1864825"/>
                  </a:cubicBezTo>
                  <a:cubicBezTo>
                    <a:pt x="539299" y="1833820"/>
                    <a:pt x="513082" y="1817579"/>
                    <a:pt x="488501" y="1800341"/>
                  </a:cubicBezTo>
                  <a:cubicBezTo>
                    <a:pt x="455899" y="1777476"/>
                    <a:pt x="418230" y="1765584"/>
                    <a:pt x="381399" y="1752177"/>
                  </a:cubicBezTo>
                  <a:cubicBezTo>
                    <a:pt x="355901" y="1742879"/>
                    <a:pt x="329684" y="1735736"/>
                    <a:pt x="304665" y="1725042"/>
                  </a:cubicBezTo>
                  <a:cubicBezTo>
                    <a:pt x="299198" y="1722728"/>
                    <a:pt x="294249" y="1719814"/>
                    <a:pt x="289900" y="1715665"/>
                  </a:cubicBezTo>
                  <a:cubicBezTo>
                    <a:pt x="282159" y="1708322"/>
                    <a:pt x="273739" y="1701659"/>
                    <a:pt x="266277" y="1694077"/>
                  </a:cubicBezTo>
                  <a:cubicBezTo>
                    <a:pt x="245926" y="1673407"/>
                    <a:pt x="222463" y="1657685"/>
                    <a:pt x="196006" y="1645594"/>
                  </a:cubicBezTo>
                  <a:cubicBezTo>
                    <a:pt x="182918" y="1639608"/>
                    <a:pt x="177770" y="1624924"/>
                    <a:pt x="171585" y="1612833"/>
                  </a:cubicBezTo>
                  <a:cubicBezTo>
                    <a:pt x="169510" y="1608802"/>
                    <a:pt x="174538" y="1600862"/>
                    <a:pt x="176972" y="1594996"/>
                  </a:cubicBezTo>
                  <a:cubicBezTo>
                    <a:pt x="179127" y="1589768"/>
                    <a:pt x="178808" y="1584980"/>
                    <a:pt x="177731" y="1579513"/>
                  </a:cubicBezTo>
                  <a:cubicBezTo>
                    <a:pt x="172782" y="1553536"/>
                    <a:pt x="162128" y="1529873"/>
                    <a:pt x="149199" y="1507168"/>
                  </a:cubicBezTo>
                  <a:cubicBezTo>
                    <a:pt x="135193" y="1482587"/>
                    <a:pt x="127452" y="1455891"/>
                    <a:pt x="121586" y="1428517"/>
                  </a:cubicBezTo>
                  <a:cubicBezTo>
                    <a:pt x="118274" y="1413034"/>
                    <a:pt x="112967" y="1398150"/>
                    <a:pt x="108178" y="1383067"/>
                  </a:cubicBezTo>
                  <a:cubicBezTo>
                    <a:pt x="105505" y="1374687"/>
                    <a:pt x="99319" y="1377799"/>
                    <a:pt x="94571" y="1379076"/>
                  </a:cubicBezTo>
                  <a:cubicBezTo>
                    <a:pt x="89623" y="1380433"/>
                    <a:pt x="81602" y="1379954"/>
                    <a:pt x="83917" y="1389452"/>
                  </a:cubicBezTo>
                  <a:cubicBezTo>
                    <a:pt x="92257" y="1423609"/>
                    <a:pt x="94890" y="1459203"/>
                    <a:pt x="108857" y="1492004"/>
                  </a:cubicBezTo>
                  <a:cubicBezTo>
                    <a:pt x="112448" y="1500424"/>
                    <a:pt x="120987" y="1505372"/>
                    <a:pt x="125337" y="1515188"/>
                  </a:cubicBezTo>
                  <a:cubicBezTo>
                    <a:pt x="118074" y="1513791"/>
                    <a:pt x="113964" y="1510121"/>
                    <a:pt x="109375" y="1506489"/>
                  </a:cubicBezTo>
                  <a:cubicBezTo>
                    <a:pt x="88665" y="1490089"/>
                    <a:pt x="80086" y="1466825"/>
                    <a:pt x="72265" y="1442963"/>
                  </a:cubicBezTo>
                  <a:cubicBezTo>
                    <a:pt x="54069" y="1387456"/>
                    <a:pt x="39185" y="1330992"/>
                    <a:pt x="22146" y="1275167"/>
                  </a:cubicBezTo>
                  <a:cubicBezTo>
                    <a:pt x="19472" y="1266468"/>
                    <a:pt x="21587" y="1257530"/>
                    <a:pt x="22465" y="1248831"/>
                  </a:cubicBezTo>
                  <a:cubicBezTo>
                    <a:pt x="26894" y="1205695"/>
                    <a:pt x="29528" y="1162399"/>
                    <a:pt x="37908" y="1119662"/>
                  </a:cubicBezTo>
                  <a:cubicBezTo>
                    <a:pt x="43255" y="1092487"/>
                    <a:pt x="56264" y="1068625"/>
                    <a:pt x="68195" y="1044404"/>
                  </a:cubicBezTo>
                  <a:cubicBezTo>
                    <a:pt x="79887" y="1020661"/>
                    <a:pt x="94771" y="998634"/>
                    <a:pt x="113166" y="979241"/>
                  </a:cubicBezTo>
                  <a:cubicBezTo>
                    <a:pt x="117037" y="975131"/>
                    <a:pt x="117755" y="971140"/>
                    <a:pt x="116438" y="965354"/>
                  </a:cubicBezTo>
                  <a:cubicBezTo>
                    <a:pt x="105305" y="915435"/>
                    <a:pt x="109495" y="866273"/>
                    <a:pt x="124938" y="817830"/>
                  </a:cubicBezTo>
                  <a:cubicBezTo>
                    <a:pt x="134834" y="786825"/>
                    <a:pt x="144132" y="755421"/>
                    <a:pt x="148561" y="723299"/>
                  </a:cubicBezTo>
                  <a:cubicBezTo>
                    <a:pt x="151993" y="698279"/>
                    <a:pt x="148401" y="672900"/>
                    <a:pt x="138106" y="648878"/>
                  </a:cubicBezTo>
                  <a:cubicBezTo>
                    <a:pt x="133836" y="638902"/>
                    <a:pt x="128290" y="632358"/>
                    <a:pt x="118833" y="626652"/>
                  </a:cubicBezTo>
                  <a:cubicBezTo>
                    <a:pt x="88985" y="608535"/>
                    <a:pt x="54667" y="601353"/>
                    <a:pt x="23582" y="586389"/>
                  </a:cubicBezTo>
                  <a:cubicBezTo>
                    <a:pt x="12888" y="581241"/>
                    <a:pt x="6184" y="575056"/>
                    <a:pt x="5107" y="563284"/>
                  </a:cubicBezTo>
                  <a:cubicBezTo>
                    <a:pt x="5586" y="562726"/>
                    <a:pt x="6065" y="562207"/>
                    <a:pt x="6504" y="561648"/>
                  </a:cubicBezTo>
                  <a:cubicBezTo>
                    <a:pt x="16719" y="571225"/>
                    <a:pt x="28530" y="576772"/>
                    <a:pt x="42696" y="577929"/>
                  </a:cubicBezTo>
                  <a:cubicBezTo>
                    <a:pt x="48642" y="578408"/>
                    <a:pt x="52034" y="578248"/>
                    <a:pt x="54069" y="571465"/>
                  </a:cubicBezTo>
                  <a:cubicBezTo>
                    <a:pt x="57580" y="559534"/>
                    <a:pt x="61171" y="547483"/>
                    <a:pt x="67077" y="536389"/>
                  </a:cubicBezTo>
                  <a:cubicBezTo>
                    <a:pt x="72504" y="526174"/>
                    <a:pt x="76535" y="515719"/>
                    <a:pt x="87189" y="508297"/>
                  </a:cubicBezTo>
                  <a:cubicBezTo>
                    <a:pt x="99280" y="499877"/>
                    <a:pt x="110333" y="499199"/>
                    <a:pt x="124100" y="501952"/>
                  </a:cubicBezTo>
                  <a:cubicBezTo>
                    <a:pt x="151673" y="507459"/>
                    <a:pt x="146646" y="512926"/>
                    <a:pt x="161051" y="482878"/>
                  </a:cubicBezTo>
                  <a:cubicBezTo>
                    <a:pt x="161210" y="482559"/>
                    <a:pt x="161410" y="482240"/>
                    <a:pt x="161530" y="481881"/>
                  </a:cubicBezTo>
                  <a:cubicBezTo>
                    <a:pt x="168513" y="464443"/>
                    <a:pt x="175695" y="460253"/>
                    <a:pt x="194730" y="464961"/>
                  </a:cubicBezTo>
                  <a:cubicBezTo>
                    <a:pt x="204985" y="467516"/>
                    <a:pt x="212966" y="465480"/>
                    <a:pt x="222702" y="461410"/>
                  </a:cubicBezTo>
                  <a:cubicBezTo>
                    <a:pt x="232479" y="457360"/>
                    <a:pt x="242484" y="455614"/>
                    <a:pt x="252470" y="456128"/>
                  </a:cubicBezTo>
                  <a:close/>
                  <a:moveTo>
                    <a:pt x="804500" y="439343"/>
                  </a:moveTo>
                  <a:cubicBezTo>
                    <a:pt x="804859" y="439263"/>
                    <a:pt x="805218" y="439383"/>
                    <a:pt x="805617" y="439343"/>
                  </a:cubicBezTo>
                  <a:cubicBezTo>
                    <a:pt x="836103" y="436190"/>
                    <a:pt x="863637" y="442615"/>
                    <a:pt x="887420" y="463045"/>
                  </a:cubicBezTo>
                  <a:cubicBezTo>
                    <a:pt x="896198" y="470587"/>
                    <a:pt x="907371" y="474498"/>
                    <a:pt x="918505" y="476493"/>
                  </a:cubicBezTo>
                  <a:cubicBezTo>
                    <a:pt x="953461" y="482758"/>
                    <a:pt x="979398" y="504466"/>
                    <a:pt x="1005575" y="525814"/>
                  </a:cubicBezTo>
                  <a:cubicBezTo>
                    <a:pt x="1012957" y="531839"/>
                    <a:pt x="1018583" y="540139"/>
                    <a:pt x="1026285" y="545606"/>
                  </a:cubicBezTo>
                  <a:cubicBezTo>
                    <a:pt x="1043842" y="558016"/>
                    <a:pt x="1049070" y="574457"/>
                    <a:pt x="1046755" y="595087"/>
                  </a:cubicBezTo>
                  <a:cubicBezTo>
                    <a:pt x="1045957" y="602070"/>
                    <a:pt x="1045279" y="607936"/>
                    <a:pt x="1039293" y="612166"/>
                  </a:cubicBezTo>
                  <a:cubicBezTo>
                    <a:pt x="1023093" y="623538"/>
                    <a:pt x="1016868" y="638343"/>
                    <a:pt x="1016868" y="658773"/>
                  </a:cubicBezTo>
                  <a:cubicBezTo>
                    <a:pt x="1016868" y="688821"/>
                    <a:pt x="1015710" y="719068"/>
                    <a:pt x="1011161" y="748995"/>
                  </a:cubicBezTo>
                  <a:cubicBezTo>
                    <a:pt x="1009884" y="757495"/>
                    <a:pt x="1024848" y="780639"/>
                    <a:pt x="1033826" y="784270"/>
                  </a:cubicBezTo>
                  <a:cubicBezTo>
                    <a:pt x="1045359" y="788939"/>
                    <a:pt x="1057090" y="793129"/>
                    <a:pt x="1071177" y="798436"/>
                  </a:cubicBezTo>
                  <a:cubicBezTo>
                    <a:pt x="1056093" y="803703"/>
                    <a:pt x="1043084" y="808372"/>
                    <a:pt x="1029956" y="812761"/>
                  </a:cubicBezTo>
                  <a:cubicBezTo>
                    <a:pt x="1021257" y="815675"/>
                    <a:pt x="1011800" y="817031"/>
                    <a:pt x="1003779" y="821181"/>
                  </a:cubicBezTo>
                  <a:cubicBezTo>
                    <a:pt x="989493" y="828563"/>
                    <a:pt x="977922" y="823855"/>
                    <a:pt x="966270" y="815874"/>
                  </a:cubicBezTo>
                  <a:cubicBezTo>
                    <a:pt x="959286" y="811126"/>
                    <a:pt x="952383" y="806097"/>
                    <a:pt x="944881" y="802267"/>
                  </a:cubicBezTo>
                  <a:cubicBezTo>
                    <a:pt x="932271" y="795882"/>
                    <a:pt x="923852" y="787104"/>
                    <a:pt x="922695" y="772259"/>
                  </a:cubicBezTo>
                  <a:cubicBezTo>
                    <a:pt x="921936" y="762523"/>
                    <a:pt x="912559" y="760967"/>
                    <a:pt x="906015" y="758293"/>
                  </a:cubicBezTo>
                  <a:cubicBezTo>
                    <a:pt x="895560" y="754023"/>
                    <a:pt x="892088" y="746960"/>
                    <a:pt x="891171" y="736426"/>
                  </a:cubicBezTo>
                  <a:cubicBezTo>
                    <a:pt x="889694" y="719986"/>
                    <a:pt x="886821" y="703665"/>
                    <a:pt x="884786" y="687225"/>
                  </a:cubicBezTo>
                  <a:cubicBezTo>
                    <a:pt x="884187" y="682436"/>
                    <a:pt x="881474" y="679324"/>
                    <a:pt x="878241" y="676171"/>
                  </a:cubicBezTo>
                  <a:cubicBezTo>
                    <a:pt x="853581" y="651790"/>
                    <a:pt x="826607" y="630202"/>
                    <a:pt x="798833" y="609612"/>
                  </a:cubicBezTo>
                  <a:cubicBezTo>
                    <a:pt x="795920" y="607417"/>
                    <a:pt x="792768" y="605063"/>
                    <a:pt x="789336" y="604105"/>
                  </a:cubicBezTo>
                  <a:cubicBezTo>
                    <a:pt x="766192" y="597561"/>
                    <a:pt x="751108" y="580163"/>
                    <a:pt x="735147" y="564042"/>
                  </a:cubicBezTo>
                  <a:cubicBezTo>
                    <a:pt x="726926" y="555702"/>
                    <a:pt x="728123" y="543611"/>
                    <a:pt x="723694" y="533715"/>
                  </a:cubicBezTo>
                  <a:cubicBezTo>
                    <a:pt x="722497" y="531081"/>
                    <a:pt x="722058" y="528089"/>
                    <a:pt x="721300" y="525255"/>
                  </a:cubicBezTo>
                  <a:cubicBezTo>
                    <a:pt x="720103" y="520786"/>
                    <a:pt x="717389" y="519549"/>
                    <a:pt x="714357" y="523220"/>
                  </a:cubicBezTo>
                  <a:cubicBezTo>
                    <a:pt x="707413" y="531600"/>
                    <a:pt x="698515" y="538583"/>
                    <a:pt x="695363" y="549836"/>
                  </a:cubicBezTo>
                  <a:cubicBezTo>
                    <a:pt x="690933" y="565239"/>
                    <a:pt x="686105" y="580602"/>
                    <a:pt x="681316" y="596603"/>
                  </a:cubicBezTo>
                  <a:cubicBezTo>
                    <a:pt x="662522" y="586268"/>
                    <a:pt x="644166" y="576572"/>
                    <a:pt x="633552" y="556859"/>
                  </a:cubicBezTo>
                  <a:cubicBezTo>
                    <a:pt x="630599" y="551392"/>
                    <a:pt x="629402" y="547322"/>
                    <a:pt x="632474" y="541776"/>
                  </a:cubicBezTo>
                  <a:cubicBezTo>
                    <a:pt x="634949" y="537306"/>
                    <a:pt x="636305" y="532239"/>
                    <a:pt x="638420" y="527570"/>
                  </a:cubicBezTo>
                  <a:cubicBezTo>
                    <a:pt x="644206" y="514841"/>
                    <a:pt x="650710" y="502391"/>
                    <a:pt x="642490" y="488065"/>
                  </a:cubicBezTo>
                  <a:cubicBezTo>
                    <a:pt x="640854" y="485232"/>
                    <a:pt x="640016" y="480843"/>
                    <a:pt x="645084" y="478887"/>
                  </a:cubicBezTo>
                  <a:cubicBezTo>
                    <a:pt x="662322" y="472183"/>
                    <a:pt x="678204" y="461569"/>
                    <a:pt x="698315" y="463804"/>
                  </a:cubicBezTo>
                  <a:cubicBezTo>
                    <a:pt x="705737" y="464642"/>
                    <a:pt x="709369" y="466158"/>
                    <a:pt x="708850" y="473740"/>
                  </a:cubicBezTo>
                  <a:cubicBezTo>
                    <a:pt x="708331" y="481282"/>
                    <a:pt x="711962" y="482558"/>
                    <a:pt x="718946" y="482439"/>
                  </a:cubicBezTo>
                  <a:cubicBezTo>
                    <a:pt x="730877" y="482239"/>
                    <a:pt x="740254" y="478927"/>
                    <a:pt x="746719" y="468273"/>
                  </a:cubicBezTo>
                  <a:cubicBezTo>
                    <a:pt x="759847" y="446645"/>
                    <a:pt x="783151" y="444889"/>
                    <a:pt x="804500" y="439343"/>
                  </a:cubicBezTo>
                  <a:close/>
                  <a:moveTo>
                    <a:pt x="691048" y="24"/>
                  </a:moveTo>
                  <a:cubicBezTo>
                    <a:pt x="733839" y="313"/>
                    <a:pt x="776566" y="3176"/>
                    <a:pt x="819144" y="8264"/>
                  </a:cubicBezTo>
                  <a:cubicBezTo>
                    <a:pt x="896677" y="17522"/>
                    <a:pt x="973252" y="32725"/>
                    <a:pt x="1048231" y="56667"/>
                  </a:cubicBezTo>
                  <a:cubicBezTo>
                    <a:pt x="1100944" y="73506"/>
                    <a:pt x="1152340" y="92979"/>
                    <a:pt x="1201861" y="116682"/>
                  </a:cubicBezTo>
                  <a:cubicBezTo>
                    <a:pt x="1255492" y="142380"/>
                    <a:pt x="1307327" y="171710"/>
                    <a:pt x="1357126" y="204750"/>
                  </a:cubicBezTo>
                  <a:cubicBezTo>
                    <a:pt x="1436415" y="257423"/>
                    <a:pt x="1507564" y="319114"/>
                    <a:pt x="1571769" y="389065"/>
                  </a:cubicBezTo>
                  <a:cubicBezTo>
                    <a:pt x="1578712" y="396607"/>
                    <a:pt x="1577994" y="406703"/>
                    <a:pt x="1582542" y="415082"/>
                  </a:cubicBezTo>
                  <a:cubicBezTo>
                    <a:pt x="1593117" y="434516"/>
                    <a:pt x="1594714" y="455465"/>
                    <a:pt x="1593955" y="477731"/>
                  </a:cubicBezTo>
                  <a:cubicBezTo>
                    <a:pt x="1593197" y="499798"/>
                    <a:pt x="1599342" y="521067"/>
                    <a:pt x="1623683" y="531442"/>
                  </a:cubicBezTo>
                  <a:cubicBezTo>
                    <a:pt x="1634298" y="535951"/>
                    <a:pt x="1637809" y="548481"/>
                    <a:pt x="1633939" y="558696"/>
                  </a:cubicBezTo>
                  <a:cubicBezTo>
                    <a:pt x="1633061" y="561090"/>
                    <a:pt x="1631265" y="562207"/>
                    <a:pt x="1629151" y="562806"/>
                  </a:cubicBezTo>
                  <a:cubicBezTo>
                    <a:pt x="1617938" y="565879"/>
                    <a:pt x="1607483" y="571465"/>
                    <a:pt x="1594953" y="569270"/>
                  </a:cubicBezTo>
                  <a:cubicBezTo>
                    <a:pt x="1583221" y="567195"/>
                    <a:pt x="1573963" y="575256"/>
                    <a:pt x="1564706" y="580643"/>
                  </a:cubicBezTo>
                  <a:cubicBezTo>
                    <a:pt x="1558840" y="584075"/>
                    <a:pt x="1565344" y="586469"/>
                    <a:pt x="1568098" y="587706"/>
                  </a:cubicBezTo>
                  <a:cubicBezTo>
                    <a:pt x="1580109" y="593173"/>
                    <a:pt x="1592399" y="598121"/>
                    <a:pt x="1604370" y="603707"/>
                  </a:cubicBezTo>
                  <a:cubicBezTo>
                    <a:pt x="1607722" y="605264"/>
                    <a:pt x="1614146" y="605543"/>
                    <a:pt x="1610954" y="612486"/>
                  </a:cubicBezTo>
                  <a:cubicBezTo>
                    <a:pt x="1608560" y="617674"/>
                    <a:pt x="1609597" y="625255"/>
                    <a:pt x="1600021" y="624816"/>
                  </a:cubicBezTo>
                  <a:cubicBezTo>
                    <a:pt x="1589007" y="624298"/>
                    <a:pt x="1577954" y="625096"/>
                    <a:pt x="1566900" y="625176"/>
                  </a:cubicBezTo>
                  <a:cubicBezTo>
                    <a:pt x="1561314" y="625215"/>
                    <a:pt x="1559039" y="626532"/>
                    <a:pt x="1560675" y="633037"/>
                  </a:cubicBezTo>
                  <a:cubicBezTo>
                    <a:pt x="1563549" y="644728"/>
                    <a:pt x="1564746" y="656779"/>
                    <a:pt x="1569574" y="668112"/>
                  </a:cubicBezTo>
                  <a:cubicBezTo>
                    <a:pt x="1573564" y="677449"/>
                    <a:pt x="1578353" y="686907"/>
                    <a:pt x="1576836" y="697721"/>
                  </a:cubicBezTo>
                  <a:cubicBezTo>
                    <a:pt x="1574163" y="717074"/>
                    <a:pt x="1581066" y="733434"/>
                    <a:pt x="1592000" y="748917"/>
                  </a:cubicBezTo>
                  <a:cubicBezTo>
                    <a:pt x="1597706" y="756977"/>
                    <a:pt x="1602814" y="765676"/>
                    <a:pt x="1606725" y="774735"/>
                  </a:cubicBezTo>
                  <a:cubicBezTo>
                    <a:pt x="1612271" y="787544"/>
                    <a:pt x="1619573" y="798637"/>
                    <a:pt x="1631185" y="806498"/>
                  </a:cubicBezTo>
                  <a:cubicBezTo>
                    <a:pt x="1637490" y="810768"/>
                    <a:pt x="1639166" y="816633"/>
                    <a:pt x="1635056" y="822579"/>
                  </a:cubicBezTo>
                  <a:cubicBezTo>
                    <a:pt x="1626118" y="835508"/>
                    <a:pt x="1623365" y="850711"/>
                    <a:pt x="1621369" y="865236"/>
                  </a:cubicBezTo>
                  <a:cubicBezTo>
                    <a:pt x="1618855" y="883552"/>
                    <a:pt x="1605168" y="890335"/>
                    <a:pt x="1593477" y="899872"/>
                  </a:cubicBezTo>
                  <a:cubicBezTo>
                    <a:pt x="1590763" y="902067"/>
                    <a:pt x="1588568" y="900312"/>
                    <a:pt x="1586493" y="899035"/>
                  </a:cubicBezTo>
                  <a:cubicBezTo>
                    <a:pt x="1575520" y="892331"/>
                    <a:pt x="1564626" y="885427"/>
                    <a:pt x="1553652" y="878724"/>
                  </a:cubicBezTo>
                  <a:cubicBezTo>
                    <a:pt x="1550221" y="876648"/>
                    <a:pt x="1547707" y="873895"/>
                    <a:pt x="1548226" y="869865"/>
                  </a:cubicBezTo>
                  <a:cubicBezTo>
                    <a:pt x="1550500" y="853105"/>
                    <a:pt x="1540205" y="843688"/>
                    <a:pt x="1528713" y="834391"/>
                  </a:cubicBezTo>
                  <a:cubicBezTo>
                    <a:pt x="1517300" y="825212"/>
                    <a:pt x="1515465" y="798677"/>
                    <a:pt x="1527037" y="789778"/>
                  </a:cubicBezTo>
                  <a:cubicBezTo>
                    <a:pt x="1544914" y="776051"/>
                    <a:pt x="1542439" y="758454"/>
                    <a:pt x="1540604" y="740138"/>
                  </a:cubicBezTo>
                  <a:cubicBezTo>
                    <a:pt x="1540085" y="735190"/>
                    <a:pt x="1537292" y="732995"/>
                    <a:pt x="1532942" y="732277"/>
                  </a:cubicBezTo>
                  <a:cubicBezTo>
                    <a:pt x="1515624" y="729524"/>
                    <a:pt x="1499383" y="721344"/>
                    <a:pt x="1481187" y="722900"/>
                  </a:cubicBezTo>
                  <a:cubicBezTo>
                    <a:pt x="1474443" y="723498"/>
                    <a:pt x="1463709" y="708854"/>
                    <a:pt x="1463669" y="699317"/>
                  </a:cubicBezTo>
                  <a:cubicBezTo>
                    <a:pt x="1463589" y="689780"/>
                    <a:pt x="1463589" y="680083"/>
                    <a:pt x="1465066" y="670666"/>
                  </a:cubicBezTo>
                  <a:cubicBezTo>
                    <a:pt x="1467500" y="655103"/>
                    <a:pt x="1465665" y="640898"/>
                    <a:pt x="1456487" y="627689"/>
                  </a:cubicBezTo>
                  <a:cubicBezTo>
                    <a:pt x="1452297" y="621704"/>
                    <a:pt x="1448666" y="615120"/>
                    <a:pt x="1445912" y="608376"/>
                  </a:cubicBezTo>
                  <a:cubicBezTo>
                    <a:pt x="1439967" y="593811"/>
                    <a:pt x="1430470" y="582798"/>
                    <a:pt x="1416463" y="575655"/>
                  </a:cubicBezTo>
                  <a:cubicBezTo>
                    <a:pt x="1407844" y="571266"/>
                    <a:pt x="1403734" y="564562"/>
                    <a:pt x="1400901" y="554745"/>
                  </a:cubicBezTo>
                  <a:cubicBezTo>
                    <a:pt x="1394836" y="533756"/>
                    <a:pt x="1391763" y="512368"/>
                    <a:pt x="1389089" y="490899"/>
                  </a:cubicBezTo>
                  <a:cubicBezTo>
                    <a:pt x="1388172" y="483637"/>
                    <a:pt x="1385897" y="477532"/>
                    <a:pt x="1381827" y="471666"/>
                  </a:cubicBezTo>
                  <a:cubicBezTo>
                    <a:pt x="1372170" y="457779"/>
                    <a:pt x="1362952" y="443574"/>
                    <a:pt x="1353136" y="429807"/>
                  </a:cubicBezTo>
                  <a:cubicBezTo>
                    <a:pt x="1345235" y="418754"/>
                    <a:pt x="1345275" y="405466"/>
                    <a:pt x="1342282" y="393175"/>
                  </a:cubicBezTo>
                  <a:cubicBezTo>
                    <a:pt x="1340048" y="383997"/>
                    <a:pt x="1336416" y="378610"/>
                    <a:pt x="1326879" y="375897"/>
                  </a:cubicBezTo>
                  <a:cubicBezTo>
                    <a:pt x="1303296" y="369193"/>
                    <a:pt x="1282706" y="355945"/>
                    <a:pt x="1262315" y="342897"/>
                  </a:cubicBezTo>
                  <a:cubicBezTo>
                    <a:pt x="1251980" y="336273"/>
                    <a:pt x="1248947" y="343934"/>
                    <a:pt x="1243600" y="348922"/>
                  </a:cubicBezTo>
                  <a:cubicBezTo>
                    <a:pt x="1236537" y="355506"/>
                    <a:pt x="1243560" y="359178"/>
                    <a:pt x="1247032" y="362010"/>
                  </a:cubicBezTo>
                  <a:cubicBezTo>
                    <a:pt x="1256210" y="369512"/>
                    <a:pt x="1254135" y="374859"/>
                    <a:pt x="1245196" y="380007"/>
                  </a:cubicBezTo>
                  <a:cubicBezTo>
                    <a:pt x="1244877" y="380207"/>
                    <a:pt x="1244598" y="380446"/>
                    <a:pt x="1244359" y="380725"/>
                  </a:cubicBezTo>
                  <a:cubicBezTo>
                    <a:pt x="1239729" y="385274"/>
                    <a:pt x="1229554" y="387948"/>
                    <a:pt x="1230672" y="393375"/>
                  </a:cubicBezTo>
                  <a:cubicBezTo>
                    <a:pt x="1231988" y="399680"/>
                    <a:pt x="1242244" y="399201"/>
                    <a:pt x="1248668" y="400917"/>
                  </a:cubicBezTo>
                  <a:cubicBezTo>
                    <a:pt x="1254215" y="402353"/>
                    <a:pt x="1258724" y="404867"/>
                    <a:pt x="1263433" y="407780"/>
                  </a:cubicBezTo>
                  <a:cubicBezTo>
                    <a:pt x="1293041" y="426216"/>
                    <a:pt x="1311716" y="458737"/>
                    <a:pt x="1347949" y="469990"/>
                  </a:cubicBezTo>
                  <a:cubicBezTo>
                    <a:pt x="1340806" y="476694"/>
                    <a:pt x="1333863" y="478569"/>
                    <a:pt x="1327598" y="480844"/>
                  </a:cubicBezTo>
                  <a:cubicBezTo>
                    <a:pt x="1318101" y="484236"/>
                    <a:pt x="1311716" y="489982"/>
                    <a:pt x="1309003" y="499439"/>
                  </a:cubicBezTo>
                  <a:cubicBezTo>
                    <a:pt x="1306529" y="508058"/>
                    <a:pt x="1301660" y="508736"/>
                    <a:pt x="1293400" y="507739"/>
                  </a:cubicBezTo>
                  <a:cubicBezTo>
                    <a:pt x="1272531" y="505305"/>
                    <a:pt x="1255651" y="494012"/>
                    <a:pt x="1237654" y="485113"/>
                  </a:cubicBezTo>
                  <a:cubicBezTo>
                    <a:pt x="1234143" y="483358"/>
                    <a:pt x="1232068" y="480245"/>
                    <a:pt x="1230392" y="477013"/>
                  </a:cubicBezTo>
                  <a:cubicBezTo>
                    <a:pt x="1197152" y="413686"/>
                    <a:pt x="1184463" y="418155"/>
                    <a:pt x="1131670" y="389864"/>
                  </a:cubicBezTo>
                  <a:cubicBezTo>
                    <a:pt x="1118063" y="382561"/>
                    <a:pt x="1104017" y="376136"/>
                    <a:pt x="1090410" y="368874"/>
                  </a:cubicBezTo>
                  <a:cubicBezTo>
                    <a:pt x="1078757" y="362649"/>
                    <a:pt x="1075207" y="349281"/>
                    <a:pt x="1066547" y="340462"/>
                  </a:cubicBezTo>
                  <a:cubicBezTo>
                    <a:pt x="1058048" y="331843"/>
                    <a:pt x="1061440" y="328252"/>
                    <a:pt x="1070019" y="322147"/>
                  </a:cubicBezTo>
                  <a:cubicBezTo>
                    <a:pt x="1089173" y="308460"/>
                    <a:pt x="1111878" y="309537"/>
                    <a:pt x="1132907" y="303911"/>
                  </a:cubicBezTo>
                  <a:cubicBezTo>
                    <a:pt x="1138015" y="302554"/>
                    <a:pt x="1146914" y="306185"/>
                    <a:pt x="1147512" y="296528"/>
                  </a:cubicBezTo>
                  <a:cubicBezTo>
                    <a:pt x="1148190" y="285675"/>
                    <a:pt x="1140449" y="271589"/>
                    <a:pt x="1133506" y="269394"/>
                  </a:cubicBezTo>
                  <a:cubicBezTo>
                    <a:pt x="1129316" y="268037"/>
                    <a:pt x="1125046" y="266880"/>
                    <a:pt x="1120936" y="265284"/>
                  </a:cubicBezTo>
                  <a:cubicBezTo>
                    <a:pt x="1116307" y="263528"/>
                    <a:pt x="1112556" y="264446"/>
                    <a:pt x="1111160" y="269155"/>
                  </a:cubicBezTo>
                  <a:cubicBezTo>
                    <a:pt x="1108765" y="277295"/>
                    <a:pt x="1103019" y="278612"/>
                    <a:pt x="1095837" y="277973"/>
                  </a:cubicBezTo>
                  <a:cubicBezTo>
                    <a:pt x="1094759" y="277893"/>
                    <a:pt x="1093642" y="278013"/>
                    <a:pt x="1092525" y="278013"/>
                  </a:cubicBezTo>
                  <a:cubicBezTo>
                    <a:pt x="1086300" y="277973"/>
                    <a:pt x="1078039" y="280367"/>
                    <a:pt x="1074368" y="277295"/>
                  </a:cubicBezTo>
                  <a:cubicBezTo>
                    <a:pt x="1069500" y="273225"/>
                    <a:pt x="1075645" y="266122"/>
                    <a:pt x="1076883" y="260296"/>
                  </a:cubicBezTo>
                  <a:cubicBezTo>
                    <a:pt x="1077880" y="255388"/>
                    <a:pt x="1076324" y="252355"/>
                    <a:pt x="1071615" y="251118"/>
                  </a:cubicBezTo>
                  <a:cubicBezTo>
                    <a:pt x="1056132" y="247088"/>
                    <a:pt x="1045358" y="237431"/>
                    <a:pt x="1037657" y="223664"/>
                  </a:cubicBezTo>
                  <a:cubicBezTo>
                    <a:pt x="1033866" y="216881"/>
                    <a:pt x="1026564" y="214087"/>
                    <a:pt x="1020418" y="210257"/>
                  </a:cubicBezTo>
                  <a:cubicBezTo>
                    <a:pt x="988456" y="190544"/>
                    <a:pt x="957650" y="169156"/>
                    <a:pt x="926685" y="147967"/>
                  </a:cubicBezTo>
                  <a:cubicBezTo>
                    <a:pt x="913596" y="138988"/>
                    <a:pt x="905935" y="140146"/>
                    <a:pt x="895280" y="152596"/>
                  </a:cubicBezTo>
                  <a:cubicBezTo>
                    <a:pt x="890372" y="158342"/>
                    <a:pt x="886382" y="164287"/>
                    <a:pt x="878202" y="167280"/>
                  </a:cubicBezTo>
                  <a:cubicBezTo>
                    <a:pt x="864914" y="172188"/>
                    <a:pt x="853820" y="172947"/>
                    <a:pt x="839734" y="167121"/>
                  </a:cubicBezTo>
                  <a:cubicBezTo>
                    <a:pt x="824970" y="161055"/>
                    <a:pt x="808091" y="157663"/>
                    <a:pt x="791251" y="159419"/>
                  </a:cubicBezTo>
                  <a:cubicBezTo>
                    <a:pt x="782472" y="160337"/>
                    <a:pt x="773654" y="161095"/>
                    <a:pt x="764835" y="161454"/>
                  </a:cubicBezTo>
                  <a:cubicBezTo>
                    <a:pt x="758370" y="161734"/>
                    <a:pt x="752505" y="163130"/>
                    <a:pt x="747237" y="166921"/>
                  </a:cubicBezTo>
                  <a:cubicBezTo>
                    <a:pt x="727046" y="181486"/>
                    <a:pt x="703263" y="183082"/>
                    <a:pt x="679960" y="183242"/>
                  </a:cubicBezTo>
                  <a:cubicBezTo>
                    <a:pt x="660646" y="183361"/>
                    <a:pt x="641452" y="179092"/>
                    <a:pt x="622817" y="172508"/>
                  </a:cubicBezTo>
                  <a:cubicBezTo>
                    <a:pt x="613200" y="169116"/>
                    <a:pt x="607414" y="164567"/>
                    <a:pt x="607295" y="154630"/>
                  </a:cubicBezTo>
                  <a:cubicBezTo>
                    <a:pt x="607175" y="145094"/>
                    <a:pt x="601987" y="142979"/>
                    <a:pt x="593807" y="143218"/>
                  </a:cubicBezTo>
                  <a:cubicBezTo>
                    <a:pt x="588300" y="143378"/>
                    <a:pt x="582754" y="142939"/>
                    <a:pt x="577287" y="142181"/>
                  </a:cubicBezTo>
                  <a:cubicBezTo>
                    <a:pt x="563001" y="140146"/>
                    <a:pt x="550312" y="142181"/>
                    <a:pt x="541174" y="154750"/>
                  </a:cubicBezTo>
                  <a:cubicBezTo>
                    <a:pt x="538540" y="158382"/>
                    <a:pt x="534670" y="158821"/>
                    <a:pt x="530440" y="159140"/>
                  </a:cubicBezTo>
                  <a:cubicBezTo>
                    <a:pt x="503665" y="161015"/>
                    <a:pt x="476929" y="163170"/>
                    <a:pt x="450912" y="170512"/>
                  </a:cubicBezTo>
                  <a:cubicBezTo>
                    <a:pt x="444367" y="172348"/>
                    <a:pt x="441015" y="174184"/>
                    <a:pt x="441175" y="181925"/>
                  </a:cubicBezTo>
                  <a:cubicBezTo>
                    <a:pt x="441574" y="201318"/>
                    <a:pt x="432596" y="210775"/>
                    <a:pt x="412524" y="213409"/>
                  </a:cubicBezTo>
                  <a:cubicBezTo>
                    <a:pt x="401232" y="214885"/>
                    <a:pt x="389899" y="216122"/>
                    <a:pt x="378527" y="217240"/>
                  </a:cubicBezTo>
                  <a:cubicBezTo>
                    <a:pt x="374017" y="217679"/>
                    <a:pt x="370027" y="219035"/>
                    <a:pt x="366316" y="221709"/>
                  </a:cubicBezTo>
                  <a:cubicBezTo>
                    <a:pt x="350993" y="232643"/>
                    <a:pt x="350634" y="232682"/>
                    <a:pt x="355422" y="250719"/>
                  </a:cubicBezTo>
                  <a:cubicBezTo>
                    <a:pt x="356859" y="256066"/>
                    <a:pt x="355502" y="258181"/>
                    <a:pt x="351432" y="261293"/>
                  </a:cubicBezTo>
                  <a:cubicBezTo>
                    <a:pt x="340778" y="269354"/>
                    <a:pt x="328287" y="269873"/>
                    <a:pt x="315997" y="271509"/>
                  </a:cubicBezTo>
                  <a:cubicBezTo>
                    <a:pt x="310531" y="272227"/>
                    <a:pt x="305063" y="272866"/>
                    <a:pt x="299637" y="273743"/>
                  </a:cubicBezTo>
                  <a:cubicBezTo>
                    <a:pt x="276772" y="277454"/>
                    <a:pt x="275654" y="277415"/>
                    <a:pt x="274378" y="300678"/>
                  </a:cubicBezTo>
                  <a:cubicBezTo>
                    <a:pt x="273500" y="316760"/>
                    <a:pt x="269190" y="327613"/>
                    <a:pt x="254705" y="337270"/>
                  </a:cubicBezTo>
                  <a:cubicBezTo>
                    <a:pt x="240020" y="347047"/>
                    <a:pt x="228927" y="362290"/>
                    <a:pt x="216517" y="375338"/>
                  </a:cubicBezTo>
                  <a:cubicBezTo>
                    <a:pt x="207379" y="384955"/>
                    <a:pt x="197364" y="393574"/>
                    <a:pt x="187786" y="402752"/>
                  </a:cubicBezTo>
                  <a:cubicBezTo>
                    <a:pt x="174578" y="415402"/>
                    <a:pt x="159335" y="421467"/>
                    <a:pt x="140101" y="421667"/>
                  </a:cubicBezTo>
                  <a:cubicBezTo>
                    <a:pt x="146725" y="411331"/>
                    <a:pt x="152551" y="401236"/>
                    <a:pt x="159375" y="391898"/>
                  </a:cubicBezTo>
                  <a:cubicBezTo>
                    <a:pt x="165360" y="383678"/>
                    <a:pt x="161211" y="376376"/>
                    <a:pt x="158537" y="369073"/>
                  </a:cubicBezTo>
                  <a:cubicBezTo>
                    <a:pt x="156063" y="362290"/>
                    <a:pt x="149439" y="364844"/>
                    <a:pt x="145010" y="365522"/>
                  </a:cubicBezTo>
                  <a:cubicBezTo>
                    <a:pt x="131283" y="367677"/>
                    <a:pt x="121426" y="363607"/>
                    <a:pt x="115880" y="350518"/>
                  </a:cubicBezTo>
                  <a:cubicBezTo>
                    <a:pt x="115601" y="349840"/>
                    <a:pt x="115042" y="349321"/>
                    <a:pt x="114643" y="348683"/>
                  </a:cubicBezTo>
                  <a:cubicBezTo>
                    <a:pt x="95728" y="321428"/>
                    <a:pt x="95409" y="321109"/>
                    <a:pt x="119232" y="298125"/>
                  </a:cubicBezTo>
                  <a:cubicBezTo>
                    <a:pt x="130963" y="286832"/>
                    <a:pt x="142615" y="274342"/>
                    <a:pt x="161091" y="274462"/>
                  </a:cubicBezTo>
                  <a:cubicBezTo>
                    <a:pt x="162448" y="274462"/>
                    <a:pt x="164603" y="273903"/>
                    <a:pt x="165042" y="272986"/>
                  </a:cubicBezTo>
                  <a:cubicBezTo>
                    <a:pt x="172504" y="256864"/>
                    <a:pt x="188305" y="244135"/>
                    <a:pt x="183876" y="223185"/>
                  </a:cubicBezTo>
                  <a:cubicBezTo>
                    <a:pt x="178648" y="198605"/>
                    <a:pt x="179128" y="198645"/>
                    <a:pt x="201833" y="188190"/>
                  </a:cubicBezTo>
                  <a:cubicBezTo>
                    <a:pt x="214522" y="182364"/>
                    <a:pt x="226932" y="175939"/>
                    <a:pt x="239542" y="170034"/>
                  </a:cubicBezTo>
                  <a:cubicBezTo>
                    <a:pt x="245088" y="167440"/>
                    <a:pt x="248201" y="163888"/>
                    <a:pt x="247881" y="157304"/>
                  </a:cubicBezTo>
                  <a:cubicBezTo>
                    <a:pt x="247602" y="151798"/>
                    <a:pt x="248719" y="146251"/>
                    <a:pt x="248400" y="140784"/>
                  </a:cubicBezTo>
                  <a:cubicBezTo>
                    <a:pt x="247842" y="130808"/>
                    <a:pt x="253667" y="119515"/>
                    <a:pt x="241656" y="111734"/>
                  </a:cubicBezTo>
                  <a:cubicBezTo>
                    <a:pt x="232878" y="106108"/>
                    <a:pt x="227331" y="95613"/>
                    <a:pt x="215081" y="93379"/>
                  </a:cubicBezTo>
                  <a:cubicBezTo>
                    <a:pt x="227531" y="88869"/>
                    <a:pt x="240061" y="84480"/>
                    <a:pt x="252470" y="79771"/>
                  </a:cubicBezTo>
                  <a:cubicBezTo>
                    <a:pt x="305702" y="59460"/>
                    <a:pt x="360251" y="43379"/>
                    <a:pt x="415717" y="30450"/>
                  </a:cubicBezTo>
                  <a:cubicBezTo>
                    <a:pt x="464080" y="19158"/>
                    <a:pt x="513321" y="13212"/>
                    <a:pt x="562563" y="7226"/>
                  </a:cubicBezTo>
                  <a:cubicBezTo>
                    <a:pt x="605399" y="2019"/>
                    <a:pt x="648256" y="-266"/>
                    <a:pt x="691048" y="24"/>
                  </a:cubicBezTo>
                  <a:close/>
                </a:path>
              </a:pathLst>
            </a:custGeom>
            <a:solidFill>
              <a:schemeClr val="accent6">
                <a:lumMod val="50000"/>
              </a:schemeClr>
            </a:solidFill>
            <a:ln w="8512" cap="flat">
              <a:noFill/>
              <a:prstDash val="solid"/>
              <a:miter/>
            </a:ln>
          </p:spPr>
          <p:txBody>
            <a:bodyPr rtlCol="0" anchor="ctr"/>
            <a:lstStyle/>
            <a:p>
              <a:endParaRPr lang="en-US"/>
            </a:p>
          </p:txBody>
        </p:sp>
      </p:grpSp>
    </p:spTree>
    <p:extLst>
      <p:ext uri="{BB962C8B-B14F-4D97-AF65-F5344CB8AC3E}">
        <p14:creationId xmlns:p14="http://schemas.microsoft.com/office/powerpoint/2010/main" val="3148822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369846877"/>
              </p:ext>
            </p:extLst>
          </p:nvPr>
        </p:nvGraphicFramePr>
        <p:xfrm>
          <a:off x="3590925" y="76924"/>
          <a:ext cx="8439149" cy="6732396"/>
        </p:xfrm>
        <a:graphic>
          <a:graphicData uri="http://schemas.openxmlformats.org/drawingml/2006/table">
            <a:tbl>
              <a:tblPr/>
              <a:tblGrid>
                <a:gridCol w="1677617">
                  <a:extLst>
                    <a:ext uri="{9D8B030D-6E8A-4147-A177-3AD203B41FA5}">
                      <a16:colId xmlns:a16="http://schemas.microsoft.com/office/drawing/2014/main" val="20000"/>
                    </a:ext>
                  </a:extLst>
                </a:gridCol>
                <a:gridCol w="6761532">
                  <a:extLst>
                    <a:ext uri="{9D8B030D-6E8A-4147-A177-3AD203B41FA5}">
                      <a16:colId xmlns:a16="http://schemas.microsoft.com/office/drawing/2014/main" val="20001"/>
                    </a:ext>
                  </a:extLst>
                </a:gridCol>
              </a:tblGrid>
              <a:tr h="241385">
                <a:tc>
                  <a:txBody>
                    <a:bodyPr/>
                    <a:lstStyle/>
                    <a:p>
                      <a:pPr algn="ctr"/>
                      <a:r>
                        <a:rPr lang="en-US" sz="1900" b="1" dirty="0">
                          <a:latin typeface="Times New Roman" pitchFamily="18" charset="0"/>
                          <a:cs typeface="Times New Roman" pitchFamily="18" charset="0"/>
                        </a:rPr>
                        <a:t>Group of factors</a:t>
                      </a:r>
                    </a:p>
                  </a:txBody>
                  <a:tcPr marL="60346" marR="60346" marT="30173" marB="30173" anchor="ctr">
                    <a:lnL>
                      <a:noFill/>
                    </a:lnL>
                    <a:lnR>
                      <a:noFill/>
                    </a:lnR>
                    <a:lnT>
                      <a:noFill/>
                    </a:lnT>
                    <a:lnB>
                      <a:noFill/>
                    </a:lnB>
                    <a:solidFill>
                      <a:schemeClr val="accent2">
                        <a:lumMod val="20000"/>
                        <a:lumOff val="80000"/>
                      </a:schemeClr>
                    </a:solidFill>
                  </a:tcPr>
                </a:tc>
                <a:tc>
                  <a:txBody>
                    <a:bodyPr/>
                    <a:lstStyle/>
                    <a:p>
                      <a:pPr algn="ctr"/>
                      <a:r>
                        <a:rPr lang="en-US" sz="1900" b="1" dirty="0">
                          <a:latin typeface="Times New Roman" pitchFamily="18" charset="0"/>
                          <a:cs typeface="Times New Roman" pitchFamily="18" charset="0"/>
                        </a:rPr>
                        <a:t>Structural elements</a:t>
                      </a:r>
                    </a:p>
                  </a:txBody>
                  <a:tcPr marL="60346" marR="60346" marT="30173" marB="30173" anchor="ctr">
                    <a:lnL>
                      <a:noFill/>
                    </a:lnL>
                    <a:lnR>
                      <a:noFill/>
                    </a:lnR>
                    <a:lnT>
                      <a:noFill/>
                    </a:lnT>
                    <a:lnB>
                      <a:noFill/>
                    </a:lnB>
                    <a:solidFill>
                      <a:schemeClr val="accent2">
                        <a:lumMod val="20000"/>
                        <a:lumOff val="80000"/>
                      </a:schemeClr>
                    </a:solidFill>
                  </a:tcPr>
                </a:tc>
                <a:extLst>
                  <a:ext uri="{0D108BD9-81ED-4DB2-BD59-A6C34878D82A}">
                    <a16:rowId xmlns:a16="http://schemas.microsoft.com/office/drawing/2014/main" val="10000"/>
                  </a:ext>
                </a:extLst>
              </a:tr>
              <a:tr h="603462">
                <a:tc>
                  <a:txBody>
                    <a:bodyPr/>
                    <a:lstStyle/>
                    <a:p>
                      <a:pPr algn="ctr"/>
                      <a:r>
                        <a:rPr lang="en-US" sz="1900" b="1" dirty="0"/>
                        <a:t>Natural biological</a:t>
                      </a:r>
                    </a:p>
                  </a:txBody>
                  <a:tcPr marL="60346" marR="60346" marT="30173" marB="30173" anchor="ctr">
                    <a:lnL>
                      <a:noFill/>
                    </a:lnL>
                    <a:lnR>
                      <a:noFill/>
                    </a:lnR>
                    <a:lnT>
                      <a:noFill/>
                    </a:lnT>
                    <a:lnB>
                      <a:noFill/>
                    </a:lnB>
                    <a:solidFill>
                      <a:schemeClr val="accent4">
                        <a:lumMod val="20000"/>
                        <a:lumOff val="80000"/>
                      </a:schemeClr>
                    </a:solidFill>
                  </a:tcPr>
                </a:tc>
                <a:tc>
                  <a:txBody>
                    <a:bodyPr/>
                    <a:lstStyle/>
                    <a:p>
                      <a:pPr algn="just"/>
                      <a:r>
                        <a:rPr lang="en-US" sz="1900" dirty="0"/>
                        <a:t>Age. Health condition. Mental abilities. Physical capabilities. Climate. Geographic environment. Seasonality &amp; others.</a:t>
                      </a:r>
                    </a:p>
                  </a:txBody>
                  <a:tcPr marL="60346" marR="60346" marT="30173" marB="30173" anchor="ctr">
                    <a:lnL>
                      <a:noFill/>
                    </a:lnL>
                    <a:lnR>
                      <a:noFill/>
                    </a:lnR>
                    <a:lnT>
                      <a:noFill/>
                    </a:lnT>
                    <a:lnB>
                      <a:noFill/>
                    </a:lnB>
                    <a:solidFill>
                      <a:schemeClr val="accent4">
                        <a:lumMod val="20000"/>
                        <a:lumOff val="80000"/>
                      </a:schemeClr>
                    </a:solidFill>
                  </a:tcPr>
                </a:tc>
                <a:extLst>
                  <a:ext uri="{0D108BD9-81ED-4DB2-BD59-A6C34878D82A}">
                    <a16:rowId xmlns:a16="http://schemas.microsoft.com/office/drawing/2014/main" val="10001"/>
                  </a:ext>
                </a:extLst>
              </a:tr>
              <a:tr h="965539">
                <a:tc>
                  <a:txBody>
                    <a:bodyPr/>
                    <a:lstStyle/>
                    <a:p>
                      <a:pPr algn="ctr"/>
                      <a:r>
                        <a:rPr lang="en-US" sz="1900" b="1" dirty="0" err="1"/>
                        <a:t>Socioe</a:t>
                      </a:r>
                      <a:r>
                        <a:rPr lang="ru-RU" sz="1900" b="1" dirty="0"/>
                        <a:t>-</a:t>
                      </a:r>
                      <a:r>
                        <a:rPr lang="en-US" sz="1900" b="1" dirty="0" err="1"/>
                        <a:t>conomic</a:t>
                      </a:r>
                      <a:endParaRPr lang="en-US" sz="1900" b="1" dirty="0"/>
                    </a:p>
                  </a:txBody>
                  <a:tcPr marL="60346" marR="60346" marT="30173" marB="30173" anchor="ctr">
                    <a:lnL>
                      <a:noFill/>
                    </a:lnL>
                    <a:lnR>
                      <a:noFill/>
                    </a:lnR>
                    <a:lnT>
                      <a:noFill/>
                    </a:lnT>
                    <a:lnB>
                      <a:noFill/>
                    </a:lnB>
                    <a:solidFill>
                      <a:schemeClr val="accent1">
                        <a:lumMod val="40000"/>
                        <a:lumOff val="60000"/>
                      </a:schemeClr>
                    </a:solidFill>
                  </a:tcPr>
                </a:tc>
                <a:tc>
                  <a:txBody>
                    <a:bodyPr/>
                    <a:lstStyle/>
                    <a:p>
                      <a:pPr algn="just"/>
                      <a:r>
                        <a:rPr lang="en-US" sz="1900" dirty="0"/>
                        <a:t>The state of the economy. Government requirements, restrictions, and laws in the field of labor and wages. Employee qualifications. Work motivation. Standard of living. Level of social protection and other factors.</a:t>
                      </a:r>
                    </a:p>
                  </a:txBody>
                  <a:tcPr marL="60346" marR="60346" marT="30173" marB="30173" anchor="ctr">
                    <a:lnL>
                      <a:noFill/>
                    </a:lnL>
                    <a:lnR>
                      <a:noFill/>
                    </a:lnR>
                    <a:lnT>
                      <a:noFill/>
                    </a:lnT>
                    <a:lnB>
                      <a:noFill/>
                    </a:lnB>
                    <a:solidFill>
                      <a:schemeClr val="accent1">
                        <a:lumMod val="40000"/>
                        <a:lumOff val="60000"/>
                      </a:schemeClr>
                    </a:solidFill>
                  </a:tcPr>
                </a:tc>
                <a:extLst>
                  <a:ext uri="{0D108BD9-81ED-4DB2-BD59-A6C34878D82A}">
                    <a16:rowId xmlns:a16="http://schemas.microsoft.com/office/drawing/2014/main" val="10002"/>
                  </a:ext>
                </a:extLst>
              </a:tr>
              <a:tr h="1146577">
                <a:tc>
                  <a:txBody>
                    <a:bodyPr/>
                    <a:lstStyle/>
                    <a:p>
                      <a:pPr algn="ctr"/>
                      <a:r>
                        <a:rPr lang="en-US" sz="1900" b="1" dirty="0"/>
                        <a:t>Technical-organizational</a:t>
                      </a:r>
                    </a:p>
                  </a:txBody>
                  <a:tcPr marL="60346" marR="60346" marT="30173" marB="30173" anchor="ctr">
                    <a:lnL>
                      <a:noFill/>
                    </a:lnL>
                    <a:lnR>
                      <a:noFill/>
                    </a:lnR>
                    <a:lnT>
                      <a:noFill/>
                    </a:lnT>
                    <a:lnB>
                      <a:noFill/>
                    </a:lnB>
                    <a:solidFill>
                      <a:schemeClr val="accent5">
                        <a:lumMod val="40000"/>
                        <a:lumOff val="60000"/>
                      </a:schemeClr>
                    </a:solidFill>
                  </a:tcPr>
                </a:tc>
                <a:tc>
                  <a:txBody>
                    <a:bodyPr/>
                    <a:lstStyle/>
                    <a:p>
                      <a:pPr algn="just"/>
                      <a:r>
                        <a:rPr lang="en-US" sz="1900" dirty="0"/>
                        <a:t>Nature of tasks to be addressed. Complexity of labor. State of production and labor organization. Working conditions (sanitary-hygienic, aesthetic, ergonomic, and others). Volume and quality of information obtained. Level of utilization of scientific and technological achievements, and other factors.</a:t>
                      </a:r>
                    </a:p>
                  </a:txBody>
                  <a:tcPr marL="60346" marR="60346" marT="30173" marB="30173" anchor="ctr">
                    <a:lnL>
                      <a:noFill/>
                    </a:lnL>
                    <a:lnR>
                      <a:noFill/>
                    </a:lnR>
                    <a:lnT>
                      <a:noFill/>
                    </a:lnT>
                    <a:lnB>
                      <a:noFill/>
                    </a:lnB>
                    <a:solidFill>
                      <a:schemeClr val="accent5">
                        <a:lumMod val="40000"/>
                        <a:lumOff val="60000"/>
                      </a:schemeClr>
                    </a:solidFill>
                  </a:tcPr>
                </a:tc>
                <a:extLst>
                  <a:ext uri="{0D108BD9-81ED-4DB2-BD59-A6C34878D82A}">
                    <a16:rowId xmlns:a16="http://schemas.microsoft.com/office/drawing/2014/main" val="10003"/>
                  </a:ext>
                </a:extLst>
              </a:tr>
              <a:tr h="422423">
                <a:tc>
                  <a:txBody>
                    <a:bodyPr/>
                    <a:lstStyle/>
                    <a:p>
                      <a:pPr algn="ctr"/>
                      <a:r>
                        <a:rPr lang="en-US" sz="1900" b="1" dirty="0"/>
                        <a:t>Social-psychological</a:t>
                      </a:r>
                    </a:p>
                  </a:txBody>
                  <a:tcPr marL="60346" marR="60346" marT="30173" marB="30173" anchor="ctr">
                    <a:lnL>
                      <a:noFill/>
                    </a:lnL>
                    <a:lnR>
                      <a:noFill/>
                    </a:lnR>
                    <a:lnT>
                      <a:noFill/>
                    </a:lnT>
                    <a:lnB>
                      <a:noFill/>
                    </a:lnB>
                    <a:solidFill>
                      <a:schemeClr val="accent3">
                        <a:lumMod val="40000"/>
                        <a:lumOff val="60000"/>
                      </a:schemeClr>
                    </a:solidFill>
                  </a:tcPr>
                </a:tc>
                <a:tc>
                  <a:txBody>
                    <a:bodyPr/>
                    <a:lstStyle/>
                    <a:p>
                      <a:pPr algn="just"/>
                      <a:r>
                        <a:rPr lang="en-US" sz="1900" dirty="0"/>
                        <a:t>Attitude towards work. The employee's psychophysiological state. Moral environment in the team and other factors.</a:t>
                      </a:r>
                    </a:p>
                  </a:txBody>
                  <a:tcPr marL="60346" marR="60346" marT="30173" marB="30173" anchor="ctr">
                    <a:lnL>
                      <a:noFill/>
                    </a:lnL>
                    <a:lnR>
                      <a:noFill/>
                    </a:lnR>
                    <a:lnT>
                      <a:noFill/>
                    </a:lnT>
                    <a:lnB>
                      <a:noFill/>
                    </a:lnB>
                    <a:solidFill>
                      <a:schemeClr val="accent3">
                        <a:lumMod val="40000"/>
                        <a:lumOff val="60000"/>
                      </a:schemeClr>
                    </a:solidFill>
                  </a:tcPr>
                </a:tc>
                <a:extLst>
                  <a:ext uri="{0D108BD9-81ED-4DB2-BD59-A6C34878D82A}">
                    <a16:rowId xmlns:a16="http://schemas.microsoft.com/office/drawing/2014/main" val="10004"/>
                  </a:ext>
                </a:extLst>
              </a:tr>
              <a:tr h="1146577">
                <a:tc>
                  <a:txBody>
                    <a:bodyPr/>
                    <a:lstStyle/>
                    <a:p>
                      <a:pPr algn="ctr"/>
                      <a:r>
                        <a:rPr lang="en-US" sz="1900" b="1" dirty="0"/>
                        <a:t>Market</a:t>
                      </a:r>
                      <a:endParaRPr lang="en-US" sz="1900" dirty="0"/>
                    </a:p>
                  </a:txBody>
                  <a:tcPr marL="60346" marR="60346" marT="30173" marB="30173" anchor="ctr">
                    <a:lnL>
                      <a:noFill/>
                    </a:lnL>
                    <a:lnR>
                      <a:noFill/>
                    </a:lnR>
                    <a:lnT>
                      <a:noFill/>
                    </a:lnT>
                    <a:lnB>
                      <a:noFill/>
                    </a:lnB>
                    <a:solidFill>
                      <a:schemeClr val="accent4">
                        <a:lumMod val="60000"/>
                        <a:lumOff val="40000"/>
                      </a:schemeClr>
                    </a:solidFill>
                  </a:tcPr>
                </a:tc>
                <a:tc>
                  <a:txBody>
                    <a:bodyPr/>
                    <a:lstStyle/>
                    <a:p>
                      <a:pPr algn="just"/>
                      <a:r>
                        <a:rPr lang="en-US" sz="1900" dirty="0"/>
                        <a:t>Development of a multi-sector economy. Growth of entrepreneurship. Extent and scale of privatization. Competition. Independent selection of wage systems. Liberalization of prices. Conversion of enterprises into joint-stock companies. Inflation. Bankruptcy. Unemployment and other factors.</a:t>
                      </a:r>
                    </a:p>
                  </a:txBody>
                  <a:tcPr marL="60346" marR="60346" marT="30173" marB="30173" anchor="ctr">
                    <a:lnL>
                      <a:noFill/>
                    </a:lnL>
                    <a:lnR>
                      <a:noFill/>
                    </a:lnR>
                    <a:lnT>
                      <a:noFill/>
                    </a:lnT>
                    <a:lnB>
                      <a:noFill/>
                    </a:lnB>
                    <a:solidFill>
                      <a:schemeClr val="accent4">
                        <a:lumMod val="60000"/>
                        <a:lumOff val="40000"/>
                      </a:schemeClr>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532034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6956" r="6956"/>
          <a:stretch>
            <a:fillRect/>
          </a:stretch>
        </p:blipFill>
        <p:spPr/>
      </p:pic>
      <p:sp>
        <p:nvSpPr>
          <p:cNvPr id="25" name="Rectangle 35">
            <a:extLst>
              <a:ext uri="{FF2B5EF4-FFF2-40B4-BE49-F238E27FC236}">
                <a16:creationId xmlns:a16="http://schemas.microsoft.com/office/drawing/2014/main" id="{17519982-18B4-4DA6-B689-77B9919FF01C}"/>
              </a:ext>
            </a:extLst>
          </p:cNvPr>
          <p:cNvSpPr/>
          <p:nvPr/>
        </p:nvSpPr>
        <p:spPr>
          <a:xfrm>
            <a:off x="5067300" y="-4"/>
            <a:ext cx="836082" cy="6858003"/>
          </a:xfrm>
          <a:prstGeom prst="rect">
            <a:avLst/>
          </a:prstGeom>
          <a:gradFill flip="none" rotWithShape="1">
            <a:gsLst>
              <a:gs pos="0">
                <a:schemeClr val="accent1">
                  <a:alpha val="80000"/>
                </a:schemeClr>
              </a:gs>
              <a:gs pos="100000">
                <a:schemeClr val="accent2">
                  <a:alpha val="8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직사각형 1">
            <a:extLst>
              <a:ext uri="{FF2B5EF4-FFF2-40B4-BE49-F238E27FC236}">
                <a16:creationId xmlns:a16="http://schemas.microsoft.com/office/drawing/2014/main" id="{7251E49D-6152-42C9-8D1E-F7C18AB6E6FF}"/>
              </a:ext>
            </a:extLst>
          </p:cNvPr>
          <p:cNvSpPr/>
          <p:nvPr/>
        </p:nvSpPr>
        <p:spPr>
          <a:xfrm rot="16200000">
            <a:off x="2056339" y="3128915"/>
            <a:ext cx="6858004" cy="600164"/>
          </a:xfrm>
          <a:prstGeom prst="rect">
            <a:avLst/>
          </a:prstGeom>
        </p:spPr>
        <p:txBody>
          <a:bodyPr wrap="square">
            <a:spAutoFit/>
          </a:bodyPr>
          <a:lstStyle/>
          <a:p>
            <a:pPr algn="ctr"/>
            <a:r>
              <a:rPr lang="en-US" sz="3300" b="1" dirty="0">
                <a:solidFill>
                  <a:schemeClr val="bg1"/>
                </a:solidFill>
              </a:rPr>
              <a:t>Tasks for employee evaluation</a:t>
            </a:r>
          </a:p>
        </p:txBody>
      </p:sp>
      <p:sp>
        <p:nvSpPr>
          <p:cNvPr id="2" name="Прямоугольник 1"/>
          <p:cNvSpPr/>
          <p:nvPr/>
        </p:nvSpPr>
        <p:spPr>
          <a:xfrm>
            <a:off x="6117379" y="356355"/>
            <a:ext cx="5807921" cy="5293757"/>
          </a:xfrm>
          <a:prstGeom prst="rect">
            <a:avLst/>
          </a:prstGeom>
        </p:spPr>
        <p:txBody>
          <a:bodyPr wrap="square">
            <a:spAutoFit/>
          </a:bodyPr>
          <a:lstStyle/>
          <a:p>
            <a:pPr algn="just"/>
            <a:r>
              <a:rPr lang="en-US" sz="2600" b="1" dirty="0">
                <a:solidFill>
                  <a:schemeClr val="tx2">
                    <a:lumMod val="50000"/>
                  </a:schemeClr>
                </a:solidFill>
              </a:rPr>
              <a:t>Based on the objectives of employee evaluation, the following tasks can be addressed:</a:t>
            </a:r>
            <a:r>
              <a:rPr lang="ru-RU" sz="2600" b="1" dirty="0">
                <a:solidFill>
                  <a:schemeClr val="tx2">
                    <a:lumMod val="50000"/>
                  </a:schemeClr>
                </a:solidFill>
              </a:rPr>
              <a:t>        </a:t>
            </a:r>
            <a:endParaRPr lang="en-US" sz="2600" b="1" dirty="0">
              <a:solidFill>
                <a:schemeClr val="tx2">
                  <a:lumMod val="50000"/>
                </a:schemeClr>
              </a:solidFill>
            </a:endParaRPr>
          </a:p>
          <a:p>
            <a:pPr algn="just"/>
            <a:r>
              <a:rPr lang="en-US" sz="2600" b="1" dirty="0"/>
              <a:t>−assessment of employee promotion opportunities and reduction of the risk of promotion of incapable persons</a:t>
            </a:r>
            <a:r>
              <a:rPr lang="en-US" sz="2600" b="1" dirty="0">
                <a:solidFill>
                  <a:schemeClr val="accent1">
                    <a:lumMod val="75000"/>
                  </a:schemeClr>
                </a:solidFill>
              </a:rPr>
              <a:t>;</a:t>
            </a:r>
          </a:p>
          <a:p>
            <a:pPr algn="just"/>
            <a:r>
              <a:rPr lang="en-US" sz="2600" b="1" dirty="0">
                <a:solidFill>
                  <a:schemeClr val="accent2">
                    <a:lumMod val="75000"/>
                  </a:schemeClr>
                </a:solidFill>
              </a:rPr>
              <a:t>− Setting training expenses</a:t>
            </a:r>
            <a:r>
              <a:rPr lang="en-US" sz="2600" b="1" dirty="0">
                <a:solidFill>
                  <a:schemeClr val="accent1">
                    <a:lumMod val="75000"/>
                  </a:schemeClr>
                </a:solidFill>
              </a:rPr>
              <a:t>;</a:t>
            </a:r>
          </a:p>
          <a:p>
            <a:pPr algn="just"/>
            <a:r>
              <a:rPr lang="en-US" sz="2600" b="1" dirty="0">
                <a:solidFill>
                  <a:schemeClr val="accent1">
                    <a:lumMod val="75000"/>
                  </a:schemeClr>
                </a:solidFill>
              </a:rPr>
              <a:t>− Supporting workforce motivation;</a:t>
            </a:r>
          </a:p>
          <a:p>
            <a:pPr algn="just"/>
            <a:r>
              <a:rPr lang="en-US" sz="2600" b="1" dirty="0">
                <a:solidFill>
                  <a:schemeClr val="accent2">
                    <a:lumMod val="75000"/>
                  </a:schemeClr>
                </a:solidFill>
              </a:rPr>
              <a:t>−Establishing a system for feedback on work quality;</a:t>
            </a:r>
          </a:p>
          <a:p>
            <a:pPr algn="just"/>
            <a:r>
              <a:rPr lang="en-US" sz="2600" b="1" dirty="0">
                <a:solidFill>
                  <a:schemeClr val="accent1">
                    <a:lumMod val="75000"/>
                  </a:schemeClr>
                </a:solidFill>
              </a:rPr>
              <a:t>−Developing employee training programs.</a:t>
            </a:r>
          </a:p>
        </p:txBody>
      </p:sp>
    </p:spTree>
    <p:extLst>
      <p:ext uri="{BB962C8B-B14F-4D97-AF65-F5344CB8AC3E}">
        <p14:creationId xmlns:p14="http://schemas.microsoft.com/office/powerpoint/2010/main" val="2345629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313595" y="272833"/>
            <a:ext cx="11573197" cy="1070191"/>
          </a:xfrm>
          <a:solidFill>
            <a:schemeClr val="accent5">
              <a:lumMod val="20000"/>
              <a:lumOff val="80000"/>
            </a:schemeClr>
          </a:solidFill>
          <a:ln w="28575">
            <a:solidFill>
              <a:schemeClr val="accent5">
                <a:lumMod val="75000"/>
              </a:schemeClr>
            </a:solidFill>
          </a:ln>
        </p:spPr>
        <p:txBody>
          <a:bodyPr/>
          <a:lstStyle/>
          <a:p>
            <a:r>
              <a:rPr lang="en-US" sz="2500" b="1" dirty="0">
                <a:solidFill>
                  <a:schemeClr val="accent5">
                    <a:lumMod val="75000"/>
                  </a:schemeClr>
                </a:solidFill>
              </a:rPr>
              <a:t>Personnel information consists of a comprehensive set of operational data and the processes for processing this data for personnel planning purposes. It must meet the following requirements: </a:t>
            </a:r>
          </a:p>
        </p:txBody>
      </p:sp>
      <p:grpSp>
        <p:nvGrpSpPr>
          <p:cNvPr id="52" name="그룹 51">
            <a:extLst>
              <a:ext uri="{FF2B5EF4-FFF2-40B4-BE49-F238E27FC236}">
                <a16:creationId xmlns:a16="http://schemas.microsoft.com/office/drawing/2014/main" id="{8590EE62-70B5-4F35-921A-5D9DD7632A63}"/>
              </a:ext>
            </a:extLst>
          </p:cNvPr>
          <p:cNvGrpSpPr/>
          <p:nvPr/>
        </p:nvGrpSpPr>
        <p:grpSpPr>
          <a:xfrm>
            <a:off x="4115642" y="3419297"/>
            <a:ext cx="827088" cy="1027536"/>
            <a:chOff x="4193464" y="3419297"/>
            <a:chExt cx="827088" cy="1027536"/>
          </a:xfrm>
        </p:grpSpPr>
        <p:sp>
          <p:nvSpPr>
            <p:cNvPr id="43" name="Chevron 2">
              <a:extLst>
                <a:ext uri="{FF2B5EF4-FFF2-40B4-BE49-F238E27FC236}">
                  <a16:creationId xmlns:a16="http://schemas.microsoft.com/office/drawing/2014/main" id="{E584C174-A840-48A0-9BBD-A3B6C2685464}"/>
                </a:ext>
              </a:extLst>
            </p:cNvPr>
            <p:cNvSpPr/>
            <p:nvPr/>
          </p:nvSpPr>
          <p:spPr>
            <a:xfrm>
              <a:off x="4193464" y="3419297"/>
              <a:ext cx="720080" cy="1027536"/>
            </a:xfrm>
            <a:prstGeom prst="chevron">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sp>
          <p:nvSpPr>
            <p:cNvPr id="3" name="Chevron 2">
              <a:extLst>
                <a:ext uri="{FF2B5EF4-FFF2-40B4-BE49-F238E27FC236}">
                  <a16:creationId xmlns:a16="http://schemas.microsoft.com/office/drawing/2014/main" id="{CAA940BE-05C3-4164-847E-B748A63099F7}"/>
                </a:ext>
              </a:extLst>
            </p:cNvPr>
            <p:cNvSpPr/>
            <p:nvPr/>
          </p:nvSpPr>
          <p:spPr>
            <a:xfrm>
              <a:off x="4300472" y="3419297"/>
              <a:ext cx="720080" cy="1027536"/>
            </a:xfrm>
            <a:prstGeom prst="chevr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grpSp>
      <p:grpSp>
        <p:nvGrpSpPr>
          <p:cNvPr id="51" name="그룹 50">
            <a:extLst>
              <a:ext uri="{FF2B5EF4-FFF2-40B4-BE49-F238E27FC236}">
                <a16:creationId xmlns:a16="http://schemas.microsoft.com/office/drawing/2014/main" id="{3EF06591-00E0-4B8B-8708-85CD8C656174}"/>
              </a:ext>
            </a:extLst>
          </p:cNvPr>
          <p:cNvGrpSpPr/>
          <p:nvPr/>
        </p:nvGrpSpPr>
        <p:grpSpPr>
          <a:xfrm>
            <a:off x="5740154" y="3419297"/>
            <a:ext cx="827088" cy="1027536"/>
            <a:chOff x="5700923" y="3419297"/>
            <a:chExt cx="827088" cy="1027536"/>
          </a:xfrm>
        </p:grpSpPr>
        <p:sp>
          <p:nvSpPr>
            <p:cNvPr id="42" name="Chevron 16">
              <a:extLst>
                <a:ext uri="{FF2B5EF4-FFF2-40B4-BE49-F238E27FC236}">
                  <a16:creationId xmlns:a16="http://schemas.microsoft.com/office/drawing/2014/main" id="{0202E91B-7932-4046-8DE0-8F09FF091F0A}"/>
                </a:ext>
              </a:extLst>
            </p:cNvPr>
            <p:cNvSpPr/>
            <p:nvPr/>
          </p:nvSpPr>
          <p:spPr>
            <a:xfrm>
              <a:off x="5700923" y="3419297"/>
              <a:ext cx="720080" cy="1027536"/>
            </a:xfrm>
            <a:prstGeom prst="chevron">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sp>
          <p:nvSpPr>
            <p:cNvPr id="4" name="Chevron 16">
              <a:extLst>
                <a:ext uri="{FF2B5EF4-FFF2-40B4-BE49-F238E27FC236}">
                  <a16:creationId xmlns:a16="http://schemas.microsoft.com/office/drawing/2014/main" id="{43A8CB48-B4D9-472F-941E-CDD7EE5FA48E}"/>
                </a:ext>
              </a:extLst>
            </p:cNvPr>
            <p:cNvSpPr/>
            <p:nvPr/>
          </p:nvSpPr>
          <p:spPr>
            <a:xfrm>
              <a:off x="5807931" y="3419297"/>
              <a:ext cx="720080" cy="1027536"/>
            </a:xfrm>
            <a:prstGeom prst="chevr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grpSp>
      <p:grpSp>
        <p:nvGrpSpPr>
          <p:cNvPr id="50" name="그룹 49">
            <a:extLst>
              <a:ext uri="{FF2B5EF4-FFF2-40B4-BE49-F238E27FC236}">
                <a16:creationId xmlns:a16="http://schemas.microsoft.com/office/drawing/2014/main" id="{2DCDBFCE-7D0E-4641-A078-FFE178F18AE5}"/>
              </a:ext>
            </a:extLst>
          </p:cNvPr>
          <p:cNvGrpSpPr/>
          <p:nvPr/>
        </p:nvGrpSpPr>
        <p:grpSpPr>
          <a:xfrm>
            <a:off x="7364666" y="3419297"/>
            <a:ext cx="827088" cy="1027536"/>
            <a:chOff x="7299595" y="3419297"/>
            <a:chExt cx="827088" cy="1027536"/>
          </a:xfrm>
        </p:grpSpPr>
        <p:sp>
          <p:nvSpPr>
            <p:cNvPr id="41" name="Chevron 17">
              <a:extLst>
                <a:ext uri="{FF2B5EF4-FFF2-40B4-BE49-F238E27FC236}">
                  <a16:creationId xmlns:a16="http://schemas.microsoft.com/office/drawing/2014/main" id="{0047B910-994F-4080-A0EE-E02B5F93DCBF}"/>
                </a:ext>
              </a:extLst>
            </p:cNvPr>
            <p:cNvSpPr/>
            <p:nvPr/>
          </p:nvSpPr>
          <p:spPr>
            <a:xfrm>
              <a:off x="7299595" y="3419297"/>
              <a:ext cx="720080" cy="1027536"/>
            </a:xfrm>
            <a:prstGeom prst="chevron">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sp>
          <p:nvSpPr>
            <p:cNvPr id="5" name="Chevron 17">
              <a:extLst>
                <a:ext uri="{FF2B5EF4-FFF2-40B4-BE49-F238E27FC236}">
                  <a16:creationId xmlns:a16="http://schemas.microsoft.com/office/drawing/2014/main" id="{4ACC8F74-E14B-4826-BA95-96B6C42FA00F}"/>
                </a:ext>
              </a:extLst>
            </p:cNvPr>
            <p:cNvSpPr/>
            <p:nvPr/>
          </p:nvSpPr>
          <p:spPr>
            <a:xfrm>
              <a:off x="7406603" y="3419297"/>
              <a:ext cx="720080" cy="1027536"/>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grpSp>
      <p:sp>
        <p:nvSpPr>
          <p:cNvPr id="20" name="Rectangle 130">
            <a:extLst>
              <a:ext uri="{FF2B5EF4-FFF2-40B4-BE49-F238E27FC236}">
                <a16:creationId xmlns:a16="http://schemas.microsoft.com/office/drawing/2014/main" id="{728B2CB8-4013-4689-8A5D-8C4FC31156D5}"/>
              </a:ext>
            </a:extLst>
          </p:cNvPr>
          <p:cNvSpPr/>
          <p:nvPr/>
        </p:nvSpPr>
        <p:spPr>
          <a:xfrm>
            <a:off x="8539969" y="3763099"/>
            <a:ext cx="338397" cy="339933"/>
          </a:xfrm>
          <a:custGeom>
            <a:avLst/>
            <a:gdLst/>
            <a:ahLst/>
            <a:cxnLst/>
            <a:rect l="l" t="t" r="r" b="b"/>
            <a:pathLst>
              <a:path w="371900" h="373588">
                <a:moveTo>
                  <a:pt x="297080" y="129105"/>
                </a:moveTo>
                <a:lnTo>
                  <a:pt x="284273" y="219737"/>
                </a:lnTo>
                <a:lnTo>
                  <a:pt x="305496" y="219737"/>
                </a:lnTo>
                <a:lnTo>
                  <a:pt x="333001" y="129105"/>
                </a:lnTo>
                <a:close/>
                <a:moveTo>
                  <a:pt x="228265" y="129105"/>
                </a:moveTo>
                <a:lnTo>
                  <a:pt x="228265" y="219737"/>
                </a:lnTo>
                <a:lnTo>
                  <a:pt x="250807" y="219737"/>
                </a:lnTo>
                <a:lnTo>
                  <a:pt x="263614" y="129105"/>
                </a:lnTo>
                <a:close/>
                <a:moveTo>
                  <a:pt x="157021" y="129105"/>
                </a:moveTo>
                <a:lnTo>
                  <a:pt x="175826" y="219737"/>
                </a:lnTo>
                <a:lnTo>
                  <a:pt x="195129" y="219737"/>
                </a:lnTo>
                <a:lnTo>
                  <a:pt x="195129" y="129105"/>
                </a:lnTo>
                <a:close/>
                <a:moveTo>
                  <a:pt x="93087" y="129105"/>
                </a:moveTo>
                <a:lnTo>
                  <a:pt x="117372" y="219737"/>
                </a:lnTo>
                <a:lnTo>
                  <a:pt x="141984" y="219737"/>
                </a:lnTo>
                <a:lnTo>
                  <a:pt x="123179" y="129105"/>
                </a:lnTo>
                <a:close/>
                <a:moveTo>
                  <a:pt x="58494" y="0"/>
                </a:moveTo>
                <a:lnTo>
                  <a:pt x="84208" y="95969"/>
                </a:lnTo>
                <a:lnTo>
                  <a:pt x="354346" y="95969"/>
                </a:lnTo>
                <a:lnTo>
                  <a:pt x="354346" y="97437"/>
                </a:lnTo>
                <a:cubicBezTo>
                  <a:pt x="356087" y="96136"/>
                  <a:pt x="357928" y="96353"/>
                  <a:pt x="359747" y="96905"/>
                </a:cubicBezTo>
                <a:lnTo>
                  <a:pt x="360371" y="97095"/>
                </a:lnTo>
                <a:cubicBezTo>
                  <a:pt x="368954" y="99700"/>
                  <a:pt x="373801" y="108770"/>
                  <a:pt x="371196" y="117354"/>
                </a:cubicBezTo>
                <a:lnTo>
                  <a:pt x="333339" y="242097"/>
                </a:lnTo>
                <a:cubicBezTo>
                  <a:pt x="331591" y="247858"/>
                  <a:pt x="326929" y="251935"/>
                  <a:pt x="321206" y="252122"/>
                </a:cubicBezTo>
                <a:lnTo>
                  <a:pt x="321206" y="252873"/>
                </a:lnTo>
                <a:lnTo>
                  <a:pt x="313576" y="252873"/>
                </a:lnTo>
                <a:cubicBezTo>
                  <a:pt x="313378" y="253010"/>
                  <a:pt x="313229" y="252967"/>
                  <a:pt x="313080" y="252922"/>
                </a:cubicBezTo>
                <a:lnTo>
                  <a:pt x="312919" y="252873"/>
                </a:lnTo>
                <a:lnTo>
                  <a:pt x="126251" y="252873"/>
                </a:lnTo>
                <a:lnTo>
                  <a:pt x="133971" y="281687"/>
                </a:lnTo>
                <a:lnTo>
                  <a:pt x="321075" y="281687"/>
                </a:lnTo>
                <a:lnTo>
                  <a:pt x="321075" y="314823"/>
                </a:lnTo>
                <a:lnTo>
                  <a:pt x="318480" y="314823"/>
                </a:lnTo>
                <a:cubicBezTo>
                  <a:pt x="329614" y="318311"/>
                  <a:pt x="336414" y="328969"/>
                  <a:pt x="336414" y="341215"/>
                </a:cubicBezTo>
                <a:cubicBezTo>
                  <a:pt x="336414" y="359094"/>
                  <a:pt x="321920" y="373588"/>
                  <a:pt x="304041" y="373588"/>
                </a:cubicBezTo>
                <a:cubicBezTo>
                  <a:pt x="286162" y="373588"/>
                  <a:pt x="271668" y="359094"/>
                  <a:pt x="271668" y="341215"/>
                </a:cubicBezTo>
                <a:cubicBezTo>
                  <a:pt x="271668" y="328969"/>
                  <a:pt x="278468" y="318311"/>
                  <a:pt x="289602" y="314823"/>
                </a:cubicBezTo>
                <a:lnTo>
                  <a:pt x="142850" y="314823"/>
                </a:lnTo>
                <a:lnTo>
                  <a:pt x="143397" y="316865"/>
                </a:lnTo>
                <a:cubicBezTo>
                  <a:pt x="151629" y="321811"/>
                  <a:pt x="156401" y="330956"/>
                  <a:pt x="156401" y="341215"/>
                </a:cubicBezTo>
                <a:cubicBezTo>
                  <a:pt x="156401" y="359094"/>
                  <a:pt x="141907" y="373588"/>
                  <a:pt x="124028" y="373588"/>
                </a:cubicBezTo>
                <a:cubicBezTo>
                  <a:pt x="106149" y="373588"/>
                  <a:pt x="91655" y="359094"/>
                  <a:pt x="91655" y="341215"/>
                </a:cubicBezTo>
                <a:cubicBezTo>
                  <a:pt x="91655" y="329356"/>
                  <a:pt x="98032" y="318986"/>
                  <a:pt x="108649" y="315212"/>
                </a:cubicBezTo>
                <a:lnTo>
                  <a:pt x="33542" y="34909"/>
                </a:lnTo>
                <a:lnTo>
                  <a:pt x="0" y="34909"/>
                </a:lnTo>
                <a:lnTo>
                  <a:pt x="0" y="1773"/>
                </a:lnTo>
                <a:lnTo>
                  <a:pt x="51879" y="17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22" name="Rectangle 36">
            <a:extLst>
              <a:ext uri="{FF2B5EF4-FFF2-40B4-BE49-F238E27FC236}">
                <a16:creationId xmlns:a16="http://schemas.microsoft.com/office/drawing/2014/main" id="{4939A47F-0E3E-4F3C-A7AD-1A5D961E436F}"/>
              </a:ext>
            </a:extLst>
          </p:cNvPr>
          <p:cNvSpPr/>
          <p:nvPr/>
        </p:nvSpPr>
        <p:spPr>
          <a:xfrm>
            <a:off x="5316665" y="3770324"/>
            <a:ext cx="389370" cy="325482"/>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23" name="Rounded Rectangle 7">
            <a:extLst>
              <a:ext uri="{FF2B5EF4-FFF2-40B4-BE49-F238E27FC236}">
                <a16:creationId xmlns:a16="http://schemas.microsoft.com/office/drawing/2014/main" id="{BFCB4428-4B7A-42E8-ACF8-E49DF875E735}"/>
              </a:ext>
            </a:extLst>
          </p:cNvPr>
          <p:cNvSpPr/>
          <p:nvPr/>
        </p:nvSpPr>
        <p:spPr>
          <a:xfrm>
            <a:off x="3745522" y="3781103"/>
            <a:ext cx="352176" cy="303924"/>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24" name="Round Same Side Corner Rectangle 36">
            <a:extLst>
              <a:ext uri="{FF2B5EF4-FFF2-40B4-BE49-F238E27FC236}">
                <a16:creationId xmlns:a16="http://schemas.microsoft.com/office/drawing/2014/main" id="{139D8407-E55E-4485-B8FD-D3798638D65B}"/>
              </a:ext>
            </a:extLst>
          </p:cNvPr>
          <p:cNvSpPr>
            <a:spLocks noChangeAspect="1"/>
          </p:cNvSpPr>
          <p:nvPr/>
        </p:nvSpPr>
        <p:spPr>
          <a:xfrm>
            <a:off x="6925002" y="3776523"/>
            <a:ext cx="396000" cy="313084"/>
          </a:xfrm>
          <a:custGeom>
            <a:avLst/>
            <a:gdLst/>
            <a:ahLst/>
            <a:cxnLst/>
            <a:rect l="l" t="t" r="r" b="b"/>
            <a:pathLst>
              <a:path w="3219104" h="2545072">
                <a:moveTo>
                  <a:pt x="2779672" y="457200"/>
                </a:moveTo>
                <a:lnTo>
                  <a:pt x="2975888" y="457200"/>
                </a:lnTo>
                <a:cubicBezTo>
                  <a:pt x="3110212" y="457200"/>
                  <a:pt x="3219104" y="566092"/>
                  <a:pt x="3219104" y="700416"/>
                </a:cubicBezTo>
                <a:lnTo>
                  <a:pt x="3219104" y="2301856"/>
                </a:lnTo>
                <a:cubicBezTo>
                  <a:pt x="3219104" y="2436180"/>
                  <a:pt x="3110212" y="2545072"/>
                  <a:pt x="2975888" y="2545072"/>
                </a:cubicBezTo>
                <a:lnTo>
                  <a:pt x="2779672" y="2545072"/>
                </a:lnTo>
                <a:close/>
                <a:moveTo>
                  <a:pt x="243216" y="457200"/>
                </a:moveTo>
                <a:lnTo>
                  <a:pt x="439432" y="457200"/>
                </a:lnTo>
                <a:lnTo>
                  <a:pt x="439432" y="2545072"/>
                </a:lnTo>
                <a:lnTo>
                  <a:pt x="243216" y="2545072"/>
                </a:lnTo>
                <a:cubicBezTo>
                  <a:pt x="108892" y="2545072"/>
                  <a:pt x="0" y="2436180"/>
                  <a:pt x="0" y="2301856"/>
                </a:cubicBezTo>
                <a:lnTo>
                  <a:pt x="0" y="700416"/>
                </a:lnTo>
                <a:cubicBezTo>
                  <a:pt x="0" y="566092"/>
                  <a:pt x="108892" y="457200"/>
                  <a:pt x="243216" y="457200"/>
                </a:cubicBezTo>
                <a:close/>
                <a:moveTo>
                  <a:pt x="1428476" y="174246"/>
                </a:moveTo>
                <a:cubicBezTo>
                  <a:pt x="1372210" y="174246"/>
                  <a:pt x="1326598" y="219858"/>
                  <a:pt x="1326598" y="276124"/>
                </a:cubicBezTo>
                <a:lnTo>
                  <a:pt x="1326598" y="457200"/>
                </a:lnTo>
                <a:lnTo>
                  <a:pt x="1892506" y="457200"/>
                </a:lnTo>
                <a:lnTo>
                  <a:pt x="1892506" y="276124"/>
                </a:lnTo>
                <a:cubicBezTo>
                  <a:pt x="1892506" y="219858"/>
                  <a:pt x="1846894" y="174246"/>
                  <a:pt x="1790628" y="174246"/>
                </a:cubicBezTo>
                <a:close/>
                <a:moveTo>
                  <a:pt x="1285704" y="0"/>
                </a:moveTo>
                <a:lnTo>
                  <a:pt x="1933400" y="0"/>
                </a:lnTo>
                <a:cubicBezTo>
                  <a:pt x="2007048" y="0"/>
                  <a:pt x="2066752" y="59704"/>
                  <a:pt x="2066752" y="133352"/>
                </a:cubicBezTo>
                <a:lnTo>
                  <a:pt x="2066752" y="457200"/>
                </a:lnTo>
                <a:lnTo>
                  <a:pt x="2599672" y="457200"/>
                </a:lnTo>
                <a:lnTo>
                  <a:pt x="2599672" y="2545072"/>
                </a:lnTo>
                <a:lnTo>
                  <a:pt x="619432" y="2545072"/>
                </a:lnTo>
                <a:lnTo>
                  <a:pt x="619432" y="457200"/>
                </a:lnTo>
                <a:lnTo>
                  <a:pt x="1152352" y="457200"/>
                </a:lnTo>
                <a:lnTo>
                  <a:pt x="1152352" y="133352"/>
                </a:lnTo>
                <a:cubicBezTo>
                  <a:pt x="1152352" y="59704"/>
                  <a:pt x="1212056" y="0"/>
                  <a:pt x="128570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grpSp>
        <p:nvGrpSpPr>
          <p:cNvPr id="49" name="그룹 48">
            <a:extLst>
              <a:ext uri="{FF2B5EF4-FFF2-40B4-BE49-F238E27FC236}">
                <a16:creationId xmlns:a16="http://schemas.microsoft.com/office/drawing/2014/main" id="{B787A8A9-738F-48E2-8098-D05CE871DCE7}"/>
              </a:ext>
            </a:extLst>
          </p:cNvPr>
          <p:cNvGrpSpPr/>
          <p:nvPr/>
        </p:nvGrpSpPr>
        <p:grpSpPr>
          <a:xfrm>
            <a:off x="8989178" y="3419297"/>
            <a:ext cx="827088" cy="1027536"/>
            <a:chOff x="8995553" y="3419297"/>
            <a:chExt cx="827088" cy="1027536"/>
          </a:xfrm>
        </p:grpSpPr>
        <p:sp>
          <p:nvSpPr>
            <p:cNvPr id="6" name="Chevron 18">
              <a:extLst>
                <a:ext uri="{FF2B5EF4-FFF2-40B4-BE49-F238E27FC236}">
                  <a16:creationId xmlns:a16="http://schemas.microsoft.com/office/drawing/2014/main" id="{3D04877E-167F-4310-A214-FEC82A863B54}"/>
                </a:ext>
              </a:extLst>
            </p:cNvPr>
            <p:cNvSpPr/>
            <p:nvPr/>
          </p:nvSpPr>
          <p:spPr>
            <a:xfrm>
              <a:off x="8995553" y="3419297"/>
              <a:ext cx="720080" cy="1027536"/>
            </a:xfrm>
            <a:prstGeom prst="chevron">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solidFill>
                  <a:schemeClr val="tx1"/>
                </a:solidFill>
              </a:endParaRPr>
            </a:p>
          </p:txBody>
        </p:sp>
        <p:sp>
          <p:nvSpPr>
            <p:cNvPr id="40" name="Chevron 18">
              <a:extLst>
                <a:ext uri="{FF2B5EF4-FFF2-40B4-BE49-F238E27FC236}">
                  <a16:creationId xmlns:a16="http://schemas.microsoft.com/office/drawing/2014/main" id="{B1CF20F7-0D16-46DA-97D1-5C40503BE8C1}"/>
                </a:ext>
              </a:extLst>
            </p:cNvPr>
            <p:cNvSpPr/>
            <p:nvPr/>
          </p:nvSpPr>
          <p:spPr>
            <a:xfrm>
              <a:off x="9102561" y="3419297"/>
              <a:ext cx="720080" cy="1027536"/>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grpSp>
      <p:grpSp>
        <p:nvGrpSpPr>
          <p:cNvPr id="7" name="Group 22">
            <a:extLst>
              <a:ext uri="{FF2B5EF4-FFF2-40B4-BE49-F238E27FC236}">
                <a16:creationId xmlns:a16="http://schemas.microsoft.com/office/drawing/2014/main" id="{6057A46F-3679-4A43-B6CC-D0F024AE32F1}"/>
              </a:ext>
            </a:extLst>
          </p:cNvPr>
          <p:cNvGrpSpPr/>
          <p:nvPr/>
        </p:nvGrpSpPr>
        <p:grpSpPr>
          <a:xfrm>
            <a:off x="5740154" y="1504166"/>
            <a:ext cx="2495123" cy="1737499"/>
            <a:chOff x="2693075" y="3575949"/>
            <a:chExt cx="1938106" cy="1999914"/>
          </a:xfrm>
        </p:grpSpPr>
        <p:sp>
          <p:nvSpPr>
            <p:cNvPr id="8" name="TextBox 7">
              <a:extLst>
                <a:ext uri="{FF2B5EF4-FFF2-40B4-BE49-F238E27FC236}">
                  <a16:creationId xmlns:a16="http://schemas.microsoft.com/office/drawing/2014/main" id="{8C58517A-695E-47DB-A7F0-7A3FC7DBE4A3}"/>
                </a:ext>
              </a:extLst>
            </p:cNvPr>
            <p:cNvSpPr txBox="1"/>
            <p:nvPr/>
          </p:nvSpPr>
          <p:spPr>
            <a:xfrm>
              <a:off x="2693075" y="4194248"/>
              <a:ext cx="1938106" cy="1381615"/>
            </a:xfrm>
            <a:prstGeom prst="rect">
              <a:avLst/>
            </a:prstGeom>
            <a:noFill/>
          </p:spPr>
          <p:txBody>
            <a:bodyPr wrap="square" rtlCol="0">
              <a:spAutoFit/>
            </a:bodyPr>
            <a:lstStyle/>
            <a:p>
              <a:pPr algn="ctr"/>
              <a:r>
                <a:rPr lang="en-US" sz="1200" b="1" dirty="0">
                  <a:latin typeface="Times New Roman" pitchFamily="18" charset="0"/>
                  <a:cs typeface="Times New Roman" pitchFamily="18" charset="0"/>
                </a:rPr>
                <a:t>The information should not be ambiguous.</a:t>
              </a:r>
            </a:p>
            <a:p>
              <a:pPr algn="ctr"/>
              <a:r>
                <a:rPr lang="en-US" sz="1200" b="1" dirty="0">
                  <a:latin typeface="Times New Roman" pitchFamily="18" charset="0"/>
                  <a:cs typeface="Times New Roman" pitchFamily="18" charset="0"/>
                </a:rPr>
                <a:t>When interpreting it, it is necessary to pay attention to the semantic, syntactic, and logical unambiguity of the material;</a:t>
              </a:r>
            </a:p>
          </p:txBody>
        </p:sp>
        <p:sp>
          <p:nvSpPr>
            <p:cNvPr id="9" name="TextBox 8">
              <a:extLst>
                <a:ext uri="{FF2B5EF4-FFF2-40B4-BE49-F238E27FC236}">
                  <a16:creationId xmlns:a16="http://schemas.microsoft.com/office/drawing/2014/main" id="{85D81E1B-AA05-420E-B16A-BD2586935C55}"/>
                </a:ext>
              </a:extLst>
            </p:cNvPr>
            <p:cNvSpPr txBox="1"/>
            <p:nvPr/>
          </p:nvSpPr>
          <p:spPr>
            <a:xfrm>
              <a:off x="2693075" y="3575949"/>
              <a:ext cx="1904299" cy="460538"/>
            </a:xfrm>
            <a:prstGeom prst="rect">
              <a:avLst/>
            </a:prstGeom>
            <a:noFill/>
          </p:spPr>
          <p:txBody>
            <a:bodyPr wrap="square" rtlCol="0">
              <a:spAutoFit/>
            </a:bodyPr>
            <a:lstStyle/>
            <a:p>
              <a:pPr algn="ctr"/>
              <a:r>
                <a:rPr lang="en-US" sz="2000" b="1" dirty="0">
                  <a:solidFill>
                    <a:schemeClr val="accent2">
                      <a:lumMod val="75000"/>
                    </a:schemeClr>
                  </a:solidFill>
                </a:rPr>
                <a:t>unambiguousness </a:t>
              </a:r>
              <a:endParaRPr lang="ko-KR" altLang="en-US" sz="2000" b="1" dirty="0">
                <a:solidFill>
                  <a:schemeClr val="accent2">
                    <a:lumMod val="75000"/>
                  </a:schemeClr>
                </a:solidFill>
                <a:cs typeface="Arial" pitchFamily="34" charset="0"/>
              </a:endParaRPr>
            </a:p>
          </p:txBody>
        </p:sp>
      </p:grpSp>
      <p:grpSp>
        <p:nvGrpSpPr>
          <p:cNvPr id="10" name="Group 25">
            <a:extLst>
              <a:ext uri="{FF2B5EF4-FFF2-40B4-BE49-F238E27FC236}">
                <a16:creationId xmlns:a16="http://schemas.microsoft.com/office/drawing/2014/main" id="{69342A1D-1828-4007-80F7-4BF762686CD0}"/>
              </a:ext>
            </a:extLst>
          </p:cNvPr>
          <p:cNvGrpSpPr/>
          <p:nvPr/>
        </p:nvGrpSpPr>
        <p:grpSpPr>
          <a:xfrm>
            <a:off x="4362377" y="4505573"/>
            <a:ext cx="2479461" cy="1740691"/>
            <a:chOff x="2725123" y="4283314"/>
            <a:chExt cx="1305550" cy="2271758"/>
          </a:xfrm>
        </p:grpSpPr>
        <p:sp>
          <p:nvSpPr>
            <p:cNvPr id="11" name="TextBox 10">
              <a:extLst>
                <a:ext uri="{FF2B5EF4-FFF2-40B4-BE49-F238E27FC236}">
                  <a16:creationId xmlns:a16="http://schemas.microsoft.com/office/drawing/2014/main" id="{5BD83B67-5301-49CF-953B-F83519D598FA}"/>
                </a:ext>
              </a:extLst>
            </p:cNvPr>
            <p:cNvSpPr txBox="1"/>
            <p:nvPr/>
          </p:nvSpPr>
          <p:spPr>
            <a:xfrm>
              <a:off x="2738601" y="4747529"/>
              <a:ext cx="1292072" cy="1807543"/>
            </a:xfrm>
            <a:prstGeom prst="rect">
              <a:avLst/>
            </a:prstGeom>
            <a:noFill/>
          </p:spPr>
          <p:txBody>
            <a:bodyPr wrap="square" rtlCol="0">
              <a:spAutoFit/>
            </a:bodyPr>
            <a:lstStyle/>
            <a:p>
              <a:pPr algn="ctr"/>
              <a:r>
                <a:rPr lang="en-US" sz="1200" b="1" dirty="0">
                  <a:latin typeface="Times New Roman" pitchFamily="18" charset="0"/>
                  <a:cs typeface="Times New Roman" pitchFamily="18" charset="0"/>
                </a:rPr>
                <a:t>Information should be presented in such a way that</a:t>
              </a:r>
            </a:p>
            <a:p>
              <a:pPr algn="ctr"/>
              <a:r>
                <a:rPr lang="en-US" sz="1200" b="1" dirty="0">
                  <a:latin typeface="Times New Roman" pitchFamily="18" charset="0"/>
                  <a:cs typeface="Times New Roman" pitchFamily="18" charset="0"/>
                </a:rPr>
                <a:t>the main points can be quickly identified and unnecessary words can be avoided. To achieve this, it is necessary to use tables, graphs, and color design of the material.;</a:t>
              </a:r>
            </a:p>
          </p:txBody>
        </p:sp>
        <p:sp>
          <p:nvSpPr>
            <p:cNvPr id="12" name="TextBox 11">
              <a:extLst>
                <a:ext uri="{FF2B5EF4-FFF2-40B4-BE49-F238E27FC236}">
                  <a16:creationId xmlns:a16="http://schemas.microsoft.com/office/drawing/2014/main" id="{E617BAE4-DBA6-4D14-BA60-99EC94C6A239}"/>
                </a:ext>
              </a:extLst>
            </p:cNvPr>
            <p:cNvSpPr txBox="1"/>
            <p:nvPr/>
          </p:nvSpPr>
          <p:spPr>
            <a:xfrm>
              <a:off x="2725123" y="4283314"/>
              <a:ext cx="1292072" cy="522180"/>
            </a:xfrm>
            <a:prstGeom prst="rect">
              <a:avLst/>
            </a:prstGeom>
            <a:noFill/>
          </p:spPr>
          <p:txBody>
            <a:bodyPr wrap="square" rtlCol="0">
              <a:spAutoFit/>
            </a:bodyPr>
            <a:lstStyle/>
            <a:p>
              <a:pPr algn="ctr"/>
              <a:r>
                <a:rPr lang="en-US" altLang="ko-KR" sz="2000" b="1" dirty="0">
                  <a:solidFill>
                    <a:schemeClr val="accent3">
                      <a:lumMod val="75000"/>
                    </a:schemeClr>
                  </a:solidFill>
                  <a:cs typeface="Arial" pitchFamily="34" charset="0"/>
                </a:rPr>
                <a:t>visibility</a:t>
              </a:r>
              <a:endParaRPr lang="ko-KR" altLang="en-US" sz="2000" b="1" dirty="0">
                <a:solidFill>
                  <a:schemeClr val="accent3">
                    <a:lumMod val="75000"/>
                  </a:schemeClr>
                </a:solidFill>
                <a:cs typeface="Arial" pitchFamily="34" charset="0"/>
              </a:endParaRPr>
            </a:p>
          </p:txBody>
        </p:sp>
      </p:grpSp>
      <p:grpSp>
        <p:nvGrpSpPr>
          <p:cNvPr id="13" name="Group 28">
            <a:extLst>
              <a:ext uri="{FF2B5EF4-FFF2-40B4-BE49-F238E27FC236}">
                <a16:creationId xmlns:a16="http://schemas.microsoft.com/office/drawing/2014/main" id="{439A886C-AA80-4C6A-B4D0-C84BE0C9575F}"/>
              </a:ext>
            </a:extLst>
          </p:cNvPr>
          <p:cNvGrpSpPr/>
          <p:nvPr/>
        </p:nvGrpSpPr>
        <p:grpSpPr>
          <a:xfrm>
            <a:off x="7545885" y="4525889"/>
            <a:ext cx="2585059" cy="1211811"/>
            <a:chOff x="2725122" y="4303632"/>
            <a:chExt cx="2007965" cy="1211811"/>
          </a:xfrm>
        </p:grpSpPr>
        <p:sp>
          <p:nvSpPr>
            <p:cNvPr id="14" name="TextBox 13">
              <a:extLst>
                <a:ext uri="{FF2B5EF4-FFF2-40B4-BE49-F238E27FC236}">
                  <a16:creationId xmlns:a16="http://schemas.microsoft.com/office/drawing/2014/main" id="{1154FA09-BD62-4B42-82E3-A148D996C8A5}"/>
                </a:ext>
              </a:extLst>
            </p:cNvPr>
            <p:cNvSpPr txBox="1"/>
            <p:nvPr/>
          </p:nvSpPr>
          <p:spPr>
            <a:xfrm>
              <a:off x="2816792" y="4684446"/>
              <a:ext cx="1906058" cy="830997"/>
            </a:xfrm>
            <a:prstGeom prst="rect">
              <a:avLst/>
            </a:prstGeom>
            <a:noFill/>
          </p:spPr>
          <p:txBody>
            <a:bodyPr wrap="square" rtlCol="0">
              <a:spAutoFit/>
            </a:bodyPr>
            <a:lstStyle/>
            <a:p>
              <a:pPr algn="ctr"/>
              <a:r>
                <a:rPr lang="en-US" sz="1200" b="1" dirty="0">
                  <a:latin typeface="Times New Roman" pitchFamily="18" charset="0"/>
                  <a:cs typeface="Times New Roman" pitchFamily="18" charset="0"/>
                </a:rPr>
                <a:t>The data should be presented in comparable units and pertain to comparable objects both within the organization and externally;</a:t>
              </a:r>
            </a:p>
          </p:txBody>
        </p:sp>
        <p:sp>
          <p:nvSpPr>
            <p:cNvPr id="15" name="TextBox 14">
              <a:extLst>
                <a:ext uri="{FF2B5EF4-FFF2-40B4-BE49-F238E27FC236}">
                  <a16:creationId xmlns:a16="http://schemas.microsoft.com/office/drawing/2014/main" id="{511E922A-5FA3-4CA8-8161-F6AB1615D92A}"/>
                </a:ext>
              </a:extLst>
            </p:cNvPr>
            <p:cNvSpPr txBox="1"/>
            <p:nvPr/>
          </p:nvSpPr>
          <p:spPr>
            <a:xfrm>
              <a:off x="2725122" y="4303632"/>
              <a:ext cx="2007965" cy="400110"/>
            </a:xfrm>
            <a:prstGeom prst="rect">
              <a:avLst/>
            </a:prstGeom>
            <a:noFill/>
          </p:spPr>
          <p:txBody>
            <a:bodyPr wrap="square" rtlCol="0">
              <a:spAutoFit/>
            </a:bodyPr>
            <a:lstStyle/>
            <a:p>
              <a:pPr algn="ctr"/>
              <a:r>
                <a:rPr lang="en-US" altLang="ko-KR" sz="2000" b="1" dirty="0">
                  <a:solidFill>
                    <a:schemeClr val="accent1">
                      <a:lumMod val="75000"/>
                    </a:schemeClr>
                  </a:solidFill>
                  <a:cs typeface="Arial" pitchFamily="34" charset="0"/>
                </a:rPr>
                <a:t>comparability</a:t>
              </a:r>
              <a:endParaRPr lang="ko-KR" altLang="en-US" sz="2000" b="1" dirty="0">
                <a:solidFill>
                  <a:schemeClr val="accent1">
                    <a:lumMod val="75000"/>
                  </a:schemeClr>
                </a:solidFill>
                <a:cs typeface="Arial" pitchFamily="34" charset="0"/>
              </a:endParaRPr>
            </a:p>
          </p:txBody>
        </p:sp>
      </p:grpSp>
      <p:grpSp>
        <p:nvGrpSpPr>
          <p:cNvPr id="28" name="Group 19">
            <a:extLst>
              <a:ext uri="{FF2B5EF4-FFF2-40B4-BE49-F238E27FC236}">
                <a16:creationId xmlns:a16="http://schemas.microsoft.com/office/drawing/2014/main" id="{BCCBC81C-2374-477C-900C-B73172B177FB}"/>
              </a:ext>
            </a:extLst>
          </p:cNvPr>
          <p:cNvGrpSpPr/>
          <p:nvPr/>
        </p:nvGrpSpPr>
        <p:grpSpPr>
          <a:xfrm>
            <a:off x="3390941" y="1504314"/>
            <a:ext cx="1672941" cy="1275687"/>
            <a:chOff x="3174615" y="4034570"/>
            <a:chExt cx="1299470" cy="1275687"/>
          </a:xfrm>
        </p:grpSpPr>
        <p:sp>
          <p:nvSpPr>
            <p:cNvPr id="29" name="TextBox 28">
              <a:extLst>
                <a:ext uri="{FF2B5EF4-FFF2-40B4-BE49-F238E27FC236}">
                  <a16:creationId xmlns:a16="http://schemas.microsoft.com/office/drawing/2014/main" id="{18CCA837-AD18-4C9E-B120-16BBC227CA4E}"/>
                </a:ext>
              </a:extLst>
            </p:cNvPr>
            <p:cNvSpPr txBox="1"/>
            <p:nvPr/>
          </p:nvSpPr>
          <p:spPr>
            <a:xfrm>
              <a:off x="3174615" y="4479260"/>
              <a:ext cx="1292072" cy="830997"/>
            </a:xfrm>
            <a:prstGeom prst="rect">
              <a:avLst/>
            </a:prstGeom>
            <a:noFill/>
          </p:spPr>
          <p:txBody>
            <a:bodyPr wrap="square" rtlCol="0">
              <a:spAutoFit/>
            </a:bodyPr>
            <a:lstStyle/>
            <a:p>
              <a:pPr algn="ctr"/>
              <a:r>
                <a:rPr lang="en-US" sz="1200" b="1" dirty="0">
                  <a:solidFill>
                    <a:schemeClr val="accent5">
                      <a:lumMod val="75000"/>
                    </a:schemeClr>
                  </a:solidFill>
                  <a:latin typeface="Times New Roman" pitchFamily="18" charset="0"/>
                  <a:cs typeface="Times New Roman" pitchFamily="18" charset="0"/>
                </a:rPr>
                <a:t>The information should contain only the necessary amount and quantity of data.;</a:t>
              </a:r>
            </a:p>
          </p:txBody>
        </p:sp>
        <p:sp>
          <p:nvSpPr>
            <p:cNvPr id="30" name="TextBox 29">
              <a:extLst>
                <a:ext uri="{FF2B5EF4-FFF2-40B4-BE49-F238E27FC236}">
                  <a16:creationId xmlns:a16="http://schemas.microsoft.com/office/drawing/2014/main" id="{1500CDB1-D088-45F5-BF2B-DC2960C29C94}"/>
                </a:ext>
              </a:extLst>
            </p:cNvPr>
            <p:cNvSpPr txBox="1"/>
            <p:nvPr/>
          </p:nvSpPr>
          <p:spPr>
            <a:xfrm>
              <a:off x="3182013" y="4034570"/>
              <a:ext cx="1292072" cy="400110"/>
            </a:xfrm>
            <a:prstGeom prst="rect">
              <a:avLst/>
            </a:prstGeom>
            <a:noFill/>
          </p:spPr>
          <p:txBody>
            <a:bodyPr wrap="square" rtlCol="0">
              <a:spAutoFit/>
            </a:bodyPr>
            <a:lstStyle/>
            <a:p>
              <a:pPr algn="ctr"/>
              <a:r>
                <a:rPr lang="en-US" sz="2000" b="1" dirty="0">
                  <a:solidFill>
                    <a:schemeClr val="accent4">
                      <a:lumMod val="75000"/>
                    </a:schemeClr>
                  </a:solidFill>
                </a:rPr>
                <a:t>simplicity </a:t>
              </a:r>
              <a:endParaRPr lang="ko-KR" altLang="en-US" sz="2000" b="1" dirty="0">
                <a:solidFill>
                  <a:schemeClr val="accent4">
                    <a:lumMod val="75000"/>
                  </a:schemeClr>
                </a:solidFill>
                <a:cs typeface="Arial" pitchFamily="34" charset="0"/>
              </a:endParaRPr>
            </a:p>
          </p:txBody>
        </p:sp>
      </p:grpSp>
      <p:grpSp>
        <p:nvGrpSpPr>
          <p:cNvPr id="45" name="Group 22">
            <a:extLst>
              <a:ext uri="{FF2B5EF4-FFF2-40B4-BE49-F238E27FC236}">
                <a16:creationId xmlns:a16="http://schemas.microsoft.com/office/drawing/2014/main" id="{6E77FE16-5577-4051-8E4B-438864CC591E}"/>
              </a:ext>
            </a:extLst>
          </p:cNvPr>
          <p:cNvGrpSpPr/>
          <p:nvPr/>
        </p:nvGrpSpPr>
        <p:grpSpPr>
          <a:xfrm>
            <a:off x="9228849" y="1461071"/>
            <a:ext cx="2591676" cy="1364215"/>
            <a:chOff x="2725124" y="3883204"/>
            <a:chExt cx="1292072" cy="1732353"/>
          </a:xfrm>
        </p:grpSpPr>
        <p:sp>
          <p:nvSpPr>
            <p:cNvPr id="46" name="TextBox 45">
              <a:extLst>
                <a:ext uri="{FF2B5EF4-FFF2-40B4-BE49-F238E27FC236}">
                  <a16:creationId xmlns:a16="http://schemas.microsoft.com/office/drawing/2014/main" id="{695301E9-342B-467F-A9B9-53D63AD1A1BE}"/>
                </a:ext>
              </a:extLst>
            </p:cNvPr>
            <p:cNvSpPr txBox="1"/>
            <p:nvPr/>
          </p:nvSpPr>
          <p:spPr>
            <a:xfrm>
              <a:off x="2725124" y="4560313"/>
              <a:ext cx="1292072" cy="1055244"/>
            </a:xfrm>
            <a:prstGeom prst="rect">
              <a:avLst/>
            </a:prstGeom>
            <a:noFill/>
          </p:spPr>
          <p:txBody>
            <a:bodyPr wrap="square" rtlCol="0">
              <a:spAutoFit/>
            </a:bodyPr>
            <a:lstStyle/>
            <a:p>
              <a:pPr algn="ctr"/>
              <a:r>
                <a:rPr lang="en-US" sz="1200" b="1" dirty="0">
                  <a:latin typeface="Times New Roman" pitchFamily="18" charset="0"/>
                  <a:cs typeface="Times New Roman" pitchFamily="18" charset="0"/>
                </a:rPr>
                <a:t>Information about personnel provided for different time periods must have consistent calculation methods and presentation formats.;</a:t>
              </a:r>
            </a:p>
          </p:txBody>
        </p:sp>
        <p:sp>
          <p:nvSpPr>
            <p:cNvPr id="47" name="TextBox 46">
              <a:extLst>
                <a:ext uri="{FF2B5EF4-FFF2-40B4-BE49-F238E27FC236}">
                  <a16:creationId xmlns:a16="http://schemas.microsoft.com/office/drawing/2014/main" id="{9B7EDE9E-EC7F-4A0E-B5D9-74058C1B0E3F}"/>
                </a:ext>
              </a:extLst>
            </p:cNvPr>
            <p:cNvSpPr txBox="1"/>
            <p:nvPr/>
          </p:nvSpPr>
          <p:spPr>
            <a:xfrm>
              <a:off x="2725124" y="3883204"/>
              <a:ext cx="1292072" cy="508081"/>
            </a:xfrm>
            <a:prstGeom prst="rect">
              <a:avLst/>
            </a:prstGeom>
            <a:noFill/>
          </p:spPr>
          <p:txBody>
            <a:bodyPr wrap="square" rtlCol="0">
              <a:spAutoFit/>
            </a:bodyPr>
            <a:lstStyle/>
            <a:p>
              <a:pPr algn="ctr"/>
              <a:endParaRPr lang="ko-KR" altLang="en-US" sz="2000" b="1" dirty="0">
                <a:solidFill>
                  <a:schemeClr val="accent6">
                    <a:lumMod val="75000"/>
                  </a:schemeClr>
                </a:solidFill>
                <a:cs typeface="Arial" pitchFamily="34" charset="0"/>
              </a:endParaRPr>
            </a:p>
          </p:txBody>
        </p:sp>
      </p:grpSp>
      <p:grpSp>
        <p:nvGrpSpPr>
          <p:cNvPr id="56" name="그룹 55">
            <a:extLst>
              <a:ext uri="{FF2B5EF4-FFF2-40B4-BE49-F238E27FC236}">
                <a16:creationId xmlns:a16="http://schemas.microsoft.com/office/drawing/2014/main" id="{C6BB8F5D-1168-456A-8B90-D4874183BC8D}"/>
              </a:ext>
            </a:extLst>
          </p:cNvPr>
          <p:cNvGrpSpPr/>
          <p:nvPr/>
        </p:nvGrpSpPr>
        <p:grpSpPr>
          <a:xfrm>
            <a:off x="10613689" y="3419297"/>
            <a:ext cx="827088" cy="1027536"/>
            <a:chOff x="8995553" y="3419297"/>
            <a:chExt cx="827088" cy="1027536"/>
          </a:xfrm>
        </p:grpSpPr>
        <p:sp>
          <p:nvSpPr>
            <p:cNvPr id="57" name="Chevron 18">
              <a:extLst>
                <a:ext uri="{FF2B5EF4-FFF2-40B4-BE49-F238E27FC236}">
                  <a16:creationId xmlns:a16="http://schemas.microsoft.com/office/drawing/2014/main" id="{BD3146A3-0E76-4758-9D85-33A160881604}"/>
                </a:ext>
              </a:extLst>
            </p:cNvPr>
            <p:cNvSpPr/>
            <p:nvPr/>
          </p:nvSpPr>
          <p:spPr>
            <a:xfrm>
              <a:off x="8995553" y="3419297"/>
              <a:ext cx="720080" cy="1027536"/>
            </a:xfrm>
            <a:prstGeom prst="chevron">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solidFill>
                  <a:schemeClr val="tx1"/>
                </a:solidFill>
              </a:endParaRPr>
            </a:p>
          </p:txBody>
        </p:sp>
        <p:sp>
          <p:nvSpPr>
            <p:cNvPr id="58" name="Chevron 18">
              <a:extLst>
                <a:ext uri="{FF2B5EF4-FFF2-40B4-BE49-F238E27FC236}">
                  <a16:creationId xmlns:a16="http://schemas.microsoft.com/office/drawing/2014/main" id="{6E942B60-F307-4B91-89A9-628DC798724E}"/>
                </a:ext>
              </a:extLst>
            </p:cNvPr>
            <p:cNvSpPr/>
            <p:nvPr/>
          </p:nvSpPr>
          <p:spPr>
            <a:xfrm>
              <a:off x="9102561" y="3419297"/>
              <a:ext cx="720080" cy="1027536"/>
            </a:xfrm>
            <a:prstGeom prst="chevron">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solidFill>
                  <a:schemeClr val="tx1"/>
                </a:solidFill>
              </a:endParaRPr>
            </a:p>
          </p:txBody>
        </p:sp>
      </p:grpSp>
      <p:sp>
        <p:nvSpPr>
          <p:cNvPr id="59" name="Round Same Side Corner Rectangle 11">
            <a:extLst>
              <a:ext uri="{FF2B5EF4-FFF2-40B4-BE49-F238E27FC236}">
                <a16:creationId xmlns:a16="http://schemas.microsoft.com/office/drawing/2014/main" id="{4958A3F9-957D-494B-933D-A0B9AD6BC3BB}"/>
              </a:ext>
            </a:extLst>
          </p:cNvPr>
          <p:cNvSpPr>
            <a:spLocks noChangeAspect="1"/>
          </p:cNvSpPr>
          <p:nvPr/>
        </p:nvSpPr>
        <p:spPr>
          <a:xfrm rot="9900000">
            <a:off x="10097334" y="3815839"/>
            <a:ext cx="396000" cy="336326"/>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grpSp>
        <p:nvGrpSpPr>
          <p:cNvPr id="113" name="그룹 112">
            <a:extLst>
              <a:ext uri="{FF2B5EF4-FFF2-40B4-BE49-F238E27FC236}">
                <a16:creationId xmlns:a16="http://schemas.microsoft.com/office/drawing/2014/main" id="{927E3212-F4BB-47A8-B387-9728D67FA8DD}"/>
              </a:ext>
            </a:extLst>
          </p:cNvPr>
          <p:cNvGrpSpPr/>
          <p:nvPr/>
        </p:nvGrpSpPr>
        <p:grpSpPr>
          <a:xfrm>
            <a:off x="558443" y="1467371"/>
            <a:ext cx="3566131" cy="4278252"/>
            <a:chOff x="527680" y="1010171"/>
            <a:chExt cx="3566131" cy="4278252"/>
          </a:xfrm>
        </p:grpSpPr>
        <p:sp>
          <p:nvSpPr>
            <p:cNvPr id="95" name="자유형: 도형 94">
              <a:extLst>
                <a:ext uri="{FF2B5EF4-FFF2-40B4-BE49-F238E27FC236}">
                  <a16:creationId xmlns:a16="http://schemas.microsoft.com/office/drawing/2014/main" id="{A7A22CE9-69BC-403D-AC7A-8DD3CC0C4AFA}"/>
                </a:ext>
              </a:extLst>
            </p:cNvPr>
            <p:cNvSpPr/>
            <p:nvPr/>
          </p:nvSpPr>
          <p:spPr>
            <a:xfrm flipH="1">
              <a:off x="1397841" y="1010171"/>
              <a:ext cx="1311931" cy="930554"/>
            </a:xfrm>
            <a:custGeom>
              <a:avLst/>
              <a:gdLst>
                <a:gd name="connsiteX0" fmla="*/ 580365 w 1311931"/>
                <a:gd name="connsiteY0" fmla="*/ 0 h 930554"/>
                <a:gd name="connsiteX1" fmla="*/ 522679 w 1311931"/>
                <a:gd name="connsiteY1" fmla="*/ 0 h 930554"/>
                <a:gd name="connsiteX2" fmla="*/ 512872 w 1311931"/>
                <a:gd name="connsiteY2" fmla="*/ 2622 h 930554"/>
                <a:gd name="connsiteX3" fmla="*/ 321118 w 1311931"/>
                <a:gd name="connsiteY3" fmla="*/ 141121 h 930554"/>
                <a:gd name="connsiteX4" fmla="*/ 307719 w 1311931"/>
                <a:gd name="connsiteY4" fmla="*/ 147441 h 930554"/>
                <a:gd name="connsiteX5" fmla="*/ 151022 w 1311931"/>
                <a:gd name="connsiteY5" fmla="*/ 180191 h 930554"/>
                <a:gd name="connsiteX6" fmla="*/ 39583 w 1311931"/>
                <a:gd name="connsiteY6" fmla="*/ 354875 h 930554"/>
                <a:gd name="connsiteX7" fmla="*/ 63680 w 1311931"/>
                <a:gd name="connsiteY7" fmla="*/ 449061 h 930554"/>
                <a:gd name="connsiteX8" fmla="*/ 58226 w 1311931"/>
                <a:gd name="connsiteY8" fmla="*/ 455249 h 930554"/>
                <a:gd name="connsiteX9" fmla="*/ 73198 w 1311931"/>
                <a:gd name="connsiteY9" fmla="*/ 743471 h 930554"/>
                <a:gd name="connsiteX10" fmla="*/ 299092 w 1311931"/>
                <a:gd name="connsiteY10" fmla="*/ 800370 h 930554"/>
                <a:gd name="connsiteX11" fmla="*/ 318522 w 1311931"/>
                <a:gd name="connsiteY11" fmla="*/ 809128 h 930554"/>
                <a:gd name="connsiteX12" fmla="*/ 350380 w 1311931"/>
                <a:gd name="connsiteY12" fmla="*/ 852131 h 930554"/>
                <a:gd name="connsiteX13" fmla="*/ 675180 w 1311931"/>
                <a:gd name="connsiteY13" fmla="*/ 894583 h 930554"/>
                <a:gd name="connsiteX14" fmla="*/ 712021 w 1311931"/>
                <a:gd name="connsiteY14" fmla="*/ 870748 h 930554"/>
                <a:gd name="connsiteX15" fmla="*/ 969406 w 1311931"/>
                <a:gd name="connsiteY15" fmla="*/ 906697 h 930554"/>
                <a:gd name="connsiteX16" fmla="*/ 1116558 w 1311931"/>
                <a:gd name="connsiteY16" fmla="*/ 748060 h 930554"/>
                <a:gd name="connsiteX17" fmla="*/ 1121671 w 1311931"/>
                <a:gd name="connsiteY17" fmla="*/ 701622 h 930554"/>
                <a:gd name="connsiteX18" fmla="*/ 1166326 w 1311931"/>
                <a:gd name="connsiteY18" fmla="*/ 687437 h 930554"/>
                <a:gd name="connsiteX19" fmla="*/ 1305088 w 1311931"/>
                <a:gd name="connsiteY19" fmla="*/ 544348 h 930554"/>
                <a:gd name="connsiteX20" fmla="*/ 1311931 w 1311931"/>
                <a:gd name="connsiteY20" fmla="*/ 516554 h 930554"/>
                <a:gd name="connsiteX21" fmla="*/ 1311879 w 1311931"/>
                <a:gd name="connsiteY21" fmla="*/ 472004 h 930554"/>
                <a:gd name="connsiteX22" fmla="*/ 1305402 w 1311931"/>
                <a:gd name="connsiteY22" fmla="*/ 447042 h 930554"/>
                <a:gd name="connsiteX23" fmla="*/ 1167008 w 1311931"/>
                <a:gd name="connsiteY23" fmla="*/ 301673 h 930554"/>
                <a:gd name="connsiteX24" fmla="*/ 1134835 w 1311931"/>
                <a:gd name="connsiteY24" fmla="*/ 290739 h 930554"/>
                <a:gd name="connsiteX25" fmla="*/ 1126444 w 1311931"/>
                <a:gd name="connsiteY25" fmla="*/ 280748 h 930554"/>
                <a:gd name="connsiteX26" fmla="*/ 957843 w 1311931"/>
                <a:gd name="connsiteY26" fmla="*/ 76539 h 930554"/>
                <a:gd name="connsiteX27" fmla="*/ 765695 w 1311931"/>
                <a:gd name="connsiteY27" fmla="*/ 88627 h 930554"/>
                <a:gd name="connsiteX28" fmla="*/ 749044 w 1311931"/>
                <a:gd name="connsiteY28" fmla="*/ 85795 h 930554"/>
                <a:gd name="connsiteX29" fmla="*/ 590198 w 1311931"/>
                <a:gd name="connsiteY29" fmla="*/ 2543 h 930554"/>
                <a:gd name="connsiteX30" fmla="*/ 580365 w 1311931"/>
                <a:gd name="connsiteY30" fmla="*/ 0 h 930554"/>
                <a:gd name="connsiteX31" fmla="*/ 553820 w 1311931"/>
                <a:gd name="connsiteY31" fmla="*/ 39818 h 930554"/>
                <a:gd name="connsiteX32" fmla="*/ 707117 w 1311931"/>
                <a:gd name="connsiteY32" fmla="*/ 95969 h 930554"/>
                <a:gd name="connsiteX33" fmla="*/ 733207 w 1311931"/>
                <a:gd name="connsiteY33" fmla="*/ 123475 h 930554"/>
                <a:gd name="connsiteX34" fmla="*/ 767164 w 1311931"/>
                <a:gd name="connsiteY34" fmla="*/ 131184 h 930554"/>
                <a:gd name="connsiteX35" fmla="*/ 984588 w 1311931"/>
                <a:gd name="connsiteY35" fmla="*/ 129007 h 930554"/>
                <a:gd name="connsiteX36" fmla="*/ 1090049 w 1311931"/>
                <a:gd name="connsiteY36" fmla="*/ 252744 h 930554"/>
                <a:gd name="connsiteX37" fmla="*/ 1091098 w 1311931"/>
                <a:gd name="connsiteY37" fmla="*/ 294331 h 930554"/>
                <a:gd name="connsiteX38" fmla="*/ 1114802 w 1311931"/>
                <a:gd name="connsiteY38" fmla="*/ 327658 h 930554"/>
                <a:gd name="connsiteX39" fmla="*/ 1239456 w 1311931"/>
                <a:gd name="connsiteY39" fmla="*/ 396986 h 930554"/>
                <a:gd name="connsiteX40" fmla="*/ 1212160 w 1311931"/>
                <a:gd name="connsiteY40" fmla="*/ 619104 h 930554"/>
                <a:gd name="connsiteX41" fmla="*/ 1104261 w 1311931"/>
                <a:gd name="connsiteY41" fmla="*/ 663182 h 930554"/>
                <a:gd name="connsiteX42" fmla="*/ 1084438 w 1311931"/>
                <a:gd name="connsiteY42" fmla="*/ 689534 h 930554"/>
                <a:gd name="connsiteX43" fmla="*/ 1023500 w 1311931"/>
                <a:gd name="connsiteY43" fmla="*/ 833750 h 930554"/>
                <a:gd name="connsiteX44" fmla="*/ 876164 w 1311931"/>
                <a:gd name="connsiteY44" fmla="*/ 883360 h 930554"/>
                <a:gd name="connsiteX45" fmla="*/ 727334 w 1311931"/>
                <a:gd name="connsiteY45" fmla="*/ 833776 h 930554"/>
                <a:gd name="connsiteX46" fmla="*/ 694636 w 1311931"/>
                <a:gd name="connsiteY46" fmla="*/ 834982 h 930554"/>
                <a:gd name="connsiteX47" fmla="*/ 369154 w 1311931"/>
                <a:gd name="connsiteY47" fmla="*/ 818253 h 930554"/>
                <a:gd name="connsiteX48" fmla="*/ 340311 w 1311931"/>
                <a:gd name="connsiteY48" fmla="*/ 774910 h 930554"/>
                <a:gd name="connsiteX49" fmla="*/ 304860 w 1311931"/>
                <a:gd name="connsiteY49" fmla="*/ 758522 h 930554"/>
                <a:gd name="connsiteX50" fmla="*/ 96246 w 1311931"/>
                <a:gd name="connsiteY50" fmla="*/ 713658 h 930554"/>
                <a:gd name="connsiteX51" fmla="*/ 89875 w 1311931"/>
                <a:gd name="connsiteY51" fmla="*/ 476043 h 930554"/>
                <a:gd name="connsiteX52" fmla="*/ 97819 w 1311931"/>
                <a:gd name="connsiteY52" fmla="*/ 436659 h 930554"/>
                <a:gd name="connsiteX53" fmla="*/ 144178 w 1311931"/>
                <a:gd name="connsiteY53" fmla="*/ 229434 h 930554"/>
                <a:gd name="connsiteX54" fmla="*/ 321118 w 1311931"/>
                <a:gd name="connsiteY54" fmla="*/ 189578 h 930554"/>
                <a:gd name="connsiteX55" fmla="*/ 344559 w 1311931"/>
                <a:gd name="connsiteY55" fmla="*/ 176389 h 930554"/>
                <a:gd name="connsiteX56" fmla="*/ 497113 w 1311931"/>
                <a:gd name="connsiteY56" fmla="*/ 46385 h 930554"/>
                <a:gd name="connsiteX57" fmla="*/ 553820 w 1311931"/>
                <a:gd name="connsiteY57" fmla="*/ 39818 h 930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311931" h="930554">
                  <a:moveTo>
                    <a:pt x="580365" y="0"/>
                  </a:moveTo>
                  <a:cubicBezTo>
                    <a:pt x="561145" y="0"/>
                    <a:pt x="541899" y="0"/>
                    <a:pt x="522679" y="0"/>
                  </a:cubicBezTo>
                  <a:cubicBezTo>
                    <a:pt x="519427" y="892"/>
                    <a:pt x="516202" y="2071"/>
                    <a:pt x="512872" y="2622"/>
                  </a:cubicBezTo>
                  <a:cubicBezTo>
                    <a:pt x="425897" y="16886"/>
                    <a:pt x="358273" y="58053"/>
                    <a:pt x="321118" y="141121"/>
                  </a:cubicBezTo>
                  <a:cubicBezTo>
                    <a:pt x="317892" y="148332"/>
                    <a:pt x="313645" y="147886"/>
                    <a:pt x="307719" y="147441"/>
                  </a:cubicBezTo>
                  <a:cubicBezTo>
                    <a:pt x="252366" y="143350"/>
                    <a:pt x="199426" y="152423"/>
                    <a:pt x="151022" y="180191"/>
                  </a:cubicBezTo>
                  <a:cubicBezTo>
                    <a:pt x="83739" y="218814"/>
                    <a:pt x="42021" y="274560"/>
                    <a:pt x="39583" y="354875"/>
                  </a:cubicBezTo>
                  <a:cubicBezTo>
                    <a:pt x="38560" y="388464"/>
                    <a:pt x="48288" y="419484"/>
                    <a:pt x="63680" y="449061"/>
                  </a:cubicBezTo>
                  <a:cubicBezTo>
                    <a:pt x="61661" y="451368"/>
                    <a:pt x="60009" y="453361"/>
                    <a:pt x="58226" y="455249"/>
                  </a:cubicBezTo>
                  <a:cubicBezTo>
                    <a:pt x="-24554" y="542119"/>
                    <a:pt x="-18628" y="666197"/>
                    <a:pt x="73198" y="743471"/>
                  </a:cubicBezTo>
                  <a:cubicBezTo>
                    <a:pt x="138882" y="798745"/>
                    <a:pt x="215421" y="815211"/>
                    <a:pt x="299092" y="800370"/>
                  </a:cubicBezTo>
                  <a:cubicBezTo>
                    <a:pt x="308977" y="798614"/>
                    <a:pt x="313278" y="800659"/>
                    <a:pt x="318522" y="809128"/>
                  </a:cubicBezTo>
                  <a:cubicBezTo>
                    <a:pt x="327909" y="824258"/>
                    <a:pt x="338161" y="839282"/>
                    <a:pt x="350380" y="852131"/>
                  </a:cubicBezTo>
                  <a:cubicBezTo>
                    <a:pt x="431482" y="937507"/>
                    <a:pt x="571057" y="955520"/>
                    <a:pt x="675180" y="894583"/>
                  </a:cubicBezTo>
                  <a:cubicBezTo>
                    <a:pt x="687897" y="887136"/>
                    <a:pt x="699985" y="878588"/>
                    <a:pt x="712021" y="870748"/>
                  </a:cubicBezTo>
                  <a:cubicBezTo>
                    <a:pt x="792205" y="925235"/>
                    <a:pt x="878472" y="938713"/>
                    <a:pt x="969406" y="906697"/>
                  </a:cubicBezTo>
                  <a:cubicBezTo>
                    <a:pt x="1045237" y="880004"/>
                    <a:pt x="1098519" y="829424"/>
                    <a:pt x="1116558" y="748060"/>
                  </a:cubicBezTo>
                  <a:cubicBezTo>
                    <a:pt x="1119915" y="732904"/>
                    <a:pt x="1120072" y="717014"/>
                    <a:pt x="1121671" y="701622"/>
                  </a:cubicBezTo>
                  <a:cubicBezTo>
                    <a:pt x="1136513" y="696955"/>
                    <a:pt x="1151774" y="693100"/>
                    <a:pt x="1166326" y="687437"/>
                  </a:cubicBezTo>
                  <a:cubicBezTo>
                    <a:pt x="1234370" y="661006"/>
                    <a:pt x="1283534" y="615958"/>
                    <a:pt x="1305088" y="544348"/>
                  </a:cubicBezTo>
                  <a:cubicBezTo>
                    <a:pt x="1307841" y="535224"/>
                    <a:pt x="1309676" y="525836"/>
                    <a:pt x="1311931" y="516554"/>
                  </a:cubicBezTo>
                  <a:cubicBezTo>
                    <a:pt x="1311931" y="501687"/>
                    <a:pt x="1311931" y="486846"/>
                    <a:pt x="1311879" y="472004"/>
                  </a:cubicBezTo>
                  <a:cubicBezTo>
                    <a:pt x="1309729" y="463692"/>
                    <a:pt x="1307789" y="455302"/>
                    <a:pt x="1305402" y="447042"/>
                  </a:cubicBezTo>
                  <a:cubicBezTo>
                    <a:pt x="1284373" y="374698"/>
                    <a:pt x="1234605" y="329625"/>
                    <a:pt x="1167008" y="301673"/>
                  </a:cubicBezTo>
                  <a:cubicBezTo>
                    <a:pt x="1156572" y="297346"/>
                    <a:pt x="1145270" y="295118"/>
                    <a:pt x="1134835" y="290739"/>
                  </a:cubicBezTo>
                  <a:cubicBezTo>
                    <a:pt x="1131163" y="289191"/>
                    <a:pt x="1126391" y="284131"/>
                    <a:pt x="1126444" y="280748"/>
                  </a:cubicBezTo>
                  <a:cubicBezTo>
                    <a:pt x="1128017" y="190627"/>
                    <a:pt x="1060367" y="106090"/>
                    <a:pt x="957843" y="76539"/>
                  </a:cubicBezTo>
                  <a:cubicBezTo>
                    <a:pt x="892526" y="57713"/>
                    <a:pt x="828285" y="61986"/>
                    <a:pt x="765695" y="88627"/>
                  </a:cubicBezTo>
                  <a:cubicBezTo>
                    <a:pt x="759087" y="91433"/>
                    <a:pt x="754866" y="92482"/>
                    <a:pt x="749044" y="85795"/>
                  </a:cubicBezTo>
                  <a:cubicBezTo>
                    <a:pt x="706986" y="37549"/>
                    <a:pt x="652866" y="11799"/>
                    <a:pt x="590198" y="2543"/>
                  </a:cubicBezTo>
                  <a:cubicBezTo>
                    <a:pt x="586867" y="2045"/>
                    <a:pt x="583643" y="865"/>
                    <a:pt x="580365" y="0"/>
                  </a:cubicBezTo>
                  <a:close/>
                  <a:moveTo>
                    <a:pt x="553820" y="39818"/>
                  </a:moveTo>
                  <a:cubicBezTo>
                    <a:pt x="609270" y="39435"/>
                    <a:pt x="660805" y="57739"/>
                    <a:pt x="707117" y="95969"/>
                  </a:cubicBezTo>
                  <a:cubicBezTo>
                    <a:pt x="716793" y="103966"/>
                    <a:pt x="725184" y="113747"/>
                    <a:pt x="733207" y="123475"/>
                  </a:cubicBezTo>
                  <a:cubicBezTo>
                    <a:pt x="746344" y="139417"/>
                    <a:pt x="748520" y="140125"/>
                    <a:pt x="767164" y="131184"/>
                  </a:cubicBezTo>
                  <a:cubicBezTo>
                    <a:pt x="839271" y="96624"/>
                    <a:pt x="912271" y="95628"/>
                    <a:pt x="984588" y="129007"/>
                  </a:cubicBezTo>
                  <a:cubicBezTo>
                    <a:pt x="1038157" y="153707"/>
                    <a:pt x="1077227" y="192856"/>
                    <a:pt x="1090049" y="252744"/>
                  </a:cubicBezTo>
                  <a:cubicBezTo>
                    <a:pt x="1092907" y="266091"/>
                    <a:pt x="1092383" y="280591"/>
                    <a:pt x="1091098" y="294331"/>
                  </a:cubicBezTo>
                  <a:cubicBezTo>
                    <a:pt x="1088921" y="317537"/>
                    <a:pt x="1092356" y="323096"/>
                    <a:pt x="1114802" y="327658"/>
                  </a:cubicBezTo>
                  <a:cubicBezTo>
                    <a:pt x="1163625" y="337596"/>
                    <a:pt x="1206601" y="358808"/>
                    <a:pt x="1239456" y="396986"/>
                  </a:cubicBezTo>
                  <a:cubicBezTo>
                    <a:pt x="1300552" y="467993"/>
                    <a:pt x="1288647" y="562074"/>
                    <a:pt x="1212160" y="619104"/>
                  </a:cubicBezTo>
                  <a:cubicBezTo>
                    <a:pt x="1179961" y="643123"/>
                    <a:pt x="1143619" y="656784"/>
                    <a:pt x="1104261" y="663182"/>
                  </a:cubicBezTo>
                  <a:cubicBezTo>
                    <a:pt x="1088895" y="665673"/>
                    <a:pt x="1081973" y="674300"/>
                    <a:pt x="1084438" y="689534"/>
                  </a:cubicBezTo>
                  <a:cubicBezTo>
                    <a:pt x="1094244" y="750393"/>
                    <a:pt x="1069361" y="796804"/>
                    <a:pt x="1023500" y="833750"/>
                  </a:cubicBezTo>
                  <a:cubicBezTo>
                    <a:pt x="980681" y="868231"/>
                    <a:pt x="930442" y="882102"/>
                    <a:pt x="876164" y="883360"/>
                  </a:cubicBezTo>
                  <a:cubicBezTo>
                    <a:pt x="821441" y="882154"/>
                    <a:pt x="771254" y="867523"/>
                    <a:pt x="727334" y="833776"/>
                  </a:cubicBezTo>
                  <a:cubicBezTo>
                    <a:pt x="712361" y="822265"/>
                    <a:pt x="709398" y="822501"/>
                    <a:pt x="694636" y="834982"/>
                  </a:cubicBezTo>
                  <a:cubicBezTo>
                    <a:pt x="600240" y="914773"/>
                    <a:pt x="449784" y="907379"/>
                    <a:pt x="369154" y="818253"/>
                  </a:cubicBezTo>
                  <a:cubicBezTo>
                    <a:pt x="357617" y="805510"/>
                    <a:pt x="348440" y="790197"/>
                    <a:pt x="340311" y="774910"/>
                  </a:cubicBezTo>
                  <a:cubicBezTo>
                    <a:pt x="329272" y="754169"/>
                    <a:pt x="328171" y="753199"/>
                    <a:pt x="304860" y="758522"/>
                  </a:cubicBezTo>
                  <a:cubicBezTo>
                    <a:pt x="228400" y="776011"/>
                    <a:pt x="157944" y="762612"/>
                    <a:pt x="96246" y="713658"/>
                  </a:cubicBezTo>
                  <a:cubicBezTo>
                    <a:pt x="14279" y="648629"/>
                    <a:pt x="12103" y="545790"/>
                    <a:pt x="89875" y="476043"/>
                  </a:cubicBezTo>
                  <a:cubicBezTo>
                    <a:pt x="106079" y="461516"/>
                    <a:pt x="108439" y="452942"/>
                    <a:pt x="97819" y="436659"/>
                  </a:cubicBezTo>
                  <a:cubicBezTo>
                    <a:pt x="47134" y="358940"/>
                    <a:pt x="77419" y="276107"/>
                    <a:pt x="144178" y="229434"/>
                  </a:cubicBezTo>
                  <a:cubicBezTo>
                    <a:pt x="197485" y="192174"/>
                    <a:pt x="257165" y="180505"/>
                    <a:pt x="321118" y="189578"/>
                  </a:cubicBezTo>
                  <a:cubicBezTo>
                    <a:pt x="332917" y="191256"/>
                    <a:pt x="340836" y="187874"/>
                    <a:pt x="344559" y="176389"/>
                  </a:cubicBezTo>
                  <a:cubicBezTo>
                    <a:pt x="368761" y="101790"/>
                    <a:pt x="423982" y="62406"/>
                    <a:pt x="497113" y="46385"/>
                  </a:cubicBezTo>
                  <a:cubicBezTo>
                    <a:pt x="516418" y="42150"/>
                    <a:pt x="535337" y="39946"/>
                    <a:pt x="553820" y="39818"/>
                  </a:cubicBezTo>
                  <a:close/>
                </a:path>
              </a:pathLst>
            </a:custGeom>
            <a:solidFill>
              <a:schemeClr val="accent5"/>
            </a:solidFill>
            <a:ln w="7309" cap="flat">
              <a:noFill/>
              <a:prstDash val="solid"/>
              <a:miter/>
            </a:ln>
          </p:spPr>
          <p:txBody>
            <a:bodyPr wrap="square" rtlCol="0" anchor="ctr">
              <a:noAutofit/>
            </a:bodyPr>
            <a:lstStyle/>
            <a:p>
              <a:endParaRPr lang="en-US"/>
            </a:p>
          </p:txBody>
        </p:sp>
        <p:sp>
          <p:nvSpPr>
            <p:cNvPr id="94" name="자유형: 도형 93">
              <a:extLst>
                <a:ext uri="{FF2B5EF4-FFF2-40B4-BE49-F238E27FC236}">
                  <a16:creationId xmlns:a16="http://schemas.microsoft.com/office/drawing/2014/main" id="{D503A070-D276-4568-BC72-6E16E5E37BE2}"/>
                </a:ext>
              </a:extLst>
            </p:cNvPr>
            <p:cNvSpPr/>
            <p:nvPr/>
          </p:nvSpPr>
          <p:spPr>
            <a:xfrm flipH="1">
              <a:off x="2360649" y="2034522"/>
              <a:ext cx="502405" cy="343770"/>
            </a:xfrm>
            <a:custGeom>
              <a:avLst/>
              <a:gdLst>
                <a:gd name="connsiteX0" fmla="*/ 159311 w 502405"/>
                <a:gd name="connsiteY0" fmla="*/ 1160 h 343770"/>
                <a:gd name="connsiteX1" fmla="*/ 86915 w 502405"/>
                <a:gd name="connsiteY1" fmla="*/ 53314 h 343770"/>
                <a:gd name="connsiteX2" fmla="*/ 68377 w 502405"/>
                <a:gd name="connsiteY2" fmla="*/ 69361 h 343770"/>
                <a:gd name="connsiteX3" fmla="*/ 16748 w 502405"/>
                <a:gd name="connsiteY3" fmla="*/ 189978 h 343770"/>
                <a:gd name="connsiteX4" fmla="*/ 17351 w 502405"/>
                <a:gd name="connsiteY4" fmla="*/ 202721 h 343770"/>
                <a:gd name="connsiteX5" fmla="*/ 30907 w 502405"/>
                <a:gd name="connsiteY5" fmla="*/ 276402 h 343770"/>
                <a:gd name="connsiteX6" fmla="*/ 145807 w 502405"/>
                <a:gd name="connsiteY6" fmla="*/ 312771 h 343770"/>
                <a:gd name="connsiteX7" fmla="*/ 167859 w 502405"/>
                <a:gd name="connsiteY7" fmla="*/ 317621 h 343770"/>
                <a:gd name="connsiteX8" fmla="*/ 311419 w 502405"/>
                <a:gd name="connsiteY8" fmla="*/ 318120 h 343770"/>
                <a:gd name="connsiteX9" fmla="*/ 324923 w 502405"/>
                <a:gd name="connsiteY9" fmla="*/ 315655 h 343770"/>
                <a:gd name="connsiteX10" fmla="*/ 379095 w 502405"/>
                <a:gd name="connsiteY10" fmla="*/ 320637 h 343770"/>
                <a:gd name="connsiteX11" fmla="*/ 455189 w 502405"/>
                <a:gd name="connsiteY11" fmla="*/ 226687 h 343770"/>
                <a:gd name="connsiteX12" fmla="*/ 475484 w 502405"/>
                <a:gd name="connsiteY12" fmla="*/ 212973 h 343770"/>
                <a:gd name="connsiteX13" fmla="*/ 499293 w 502405"/>
                <a:gd name="connsiteY13" fmla="*/ 137981 h 343770"/>
                <a:gd name="connsiteX14" fmla="*/ 441607 w 502405"/>
                <a:gd name="connsiteY14" fmla="*/ 79666 h 343770"/>
                <a:gd name="connsiteX15" fmla="*/ 390056 w 502405"/>
                <a:gd name="connsiteY15" fmla="*/ 43140 h 343770"/>
                <a:gd name="connsiteX16" fmla="*/ 382819 w 502405"/>
                <a:gd name="connsiteY16" fmla="*/ 35588 h 343770"/>
                <a:gd name="connsiteX17" fmla="*/ 252579 w 502405"/>
                <a:gd name="connsiteY17" fmla="*/ 16368 h 343770"/>
                <a:gd name="connsiteX18" fmla="*/ 234880 w 502405"/>
                <a:gd name="connsiteY18" fmla="*/ 16473 h 343770"/>
                <a:gd name="connsiteX19" fmla="*/ 159311 w 502405"/>
                <a:gd name="connsiteY19" fmla="*/ 1160 h 343770"/>
                <a:gd name="connsiteX20" fmla="*/ 165237 w 502405"/>
                <a:gd name="connsiteY20" fmla="*/ 27197 h 343770"/>
                <a:gd name="connsiteX21" fmla="*/ 231996 w 502405"/>
                <a:gd name="connsiteY21" fmla="*/ 44844 h 343770"/>
                <a:gd name="connsiteX22" fmla="*/ 255568 w 502405"/>
                <a:gd name="connsiteY22" fmla="*/ 45631 h 343770"/>
                <a:gd name="connsiteX23" fmla="*/ 360951 w 502405"/>
                <a:gd name="connsiteY23" fmla="*/ 49983 h 343770"/>
                <a:gd name="connsiteX24" fmla="*/ 384576 w 502405"/>
                <a:gd name="connsiteY24" fmla="*/ 83179 h 343770"/>
                <a:gd name="connsiteX25" fmla="*/ 402878 w 502405"/>
                <a:gd name="connsiteY25" fmla="*/ 97548 h 343770"/>
                <a:gd name="connsiteX26" fmla="*/ 458336 w 502405"/>
                <a:gd name="connsiteY26" fmla="*/ 118316 h 343770"/>
                <a:gd name="connsiteX27" fmla="*/ 449866 w 502405"/>
                <a:gd name="connsiteY27" fmla="*/ 198158 h 343770"/>
                <a:gd name="connsiteX28" fmla="*/ 432822 w 502405"/>
                <a:gd name="connsiteY28" fmla="*/ 235209 h 343770"/>
                <a:gd name="connsiteX29" fmla="*/ 414179 w 502405"/>
                <a:gd name="connsiteY29" fmla="*/ 279575 h 343770"/>
                <a:gd name="connsiteX30" fmla="*/ 362078 w 502405"/>
                <a:gd name="connsiteY30" fmla="*/ 296933 h 343770"/>
                <a:gd name="connsiteX31" fmla="*/ 324582 w 502405"/>
                <a:gd name="connsiteY31" fmla="*/ 287022 h 343770"/>
                <a:gd name="connsiteX32" fmla="*/ 299489 w 502405"/>
                <a:gd name="connsiteY32" fmla="*/ 292580 h 343770"/>
                <a:gd name="connsiteX33" fmla="*/ 175726 w 502405"/>
                <a:gd name="connsiteY33" fmla="*/ 291059 h 343770"/>
                <a:gd name="connsiteX34" fmla="*/ 145886 w 502405"/>
                <a:gd name="connsiteY34" fmla="*/ 284583 h 343770"/>
                <a:gd name="connsiteX35" fmla="*/ 51412 w 502405"/>
                <a:gd name="connsiteY35" fmla="*/ 263265 h 343770"/>
                <a:gd name="connsiteX36" fmla="*/ 43205 w 502405"/>
                <a:gd name="connsiteY36" fmla="*/ 206837 h 343770"/>
                <a:gd name="connsiteX37" fmla="*/ 42785 w 502405"/>
                <a:gd name="connsiteY37" fmla="*/ 181980 h 343770"/>
                <a:gd name="connsiteX38" fmla="*/ 25610 w 502405"/>
                <a:gd name="connsiteY38" fmla="*/ 130980 h 343770"/>
                <a:gd name="connsiteX39" fmla="*/ 75456 w 502405"/>
                <a:gd name="connsiteY39" fmla="*/ 95765 h 343770"/>
                <a:gd name="connsiteX40" fmla="*/ 107367 w 502405"/>
                <a:gd name="connsiteY40" fmla="*/ 68260 h 343770"/>
                <a:gd name="connsiteX41" fmla="*/ 165237 w 502405"/>
                <a:gd name="connsiteY41" fmla="*/ 27197 h 34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02405" h="343770">
                  <a:moveTo>
                    <a:pt x="159311" y="1160"/>
                  </a:moveTo>
                  <a:cubicBezTo>
                    <a:pt x="126299" y="5696"/>
                    <a:pt x="98924" y="19961"/>
                    <a:pt x="86915" y="53314"/>
                  </a:cubicBezTo>
                  <a:cubicBezTo>
                    <a:pt x="83270" y="63409"/>
                    <a:pt x="78656" y="67342"/>
                    <a:pt x="68377" y="69361"/>
                  </a:cubicBezTo>
                  <a:cubicBezTo>
                    <a:pt x="3532" y="82025"/>
                    <a:pt x="-18572" y="145035"/>
                    <a:pt x="16748" y="189978"/>
                  </a:cubicBezTo>
                  <a:cubicBezTo>
                    <a:pt x="18924" y="192757"/>
                    <a:pt x="18609" y="198840"/>
                    <a:pt x="17351" y="202721"/>
                  </a:cubicBezTo>
                  <a:cubicBezTo>
                    <a:pt x="8541" y="229860"/>
                    <a:pt x="12264" y="255006"/>
                    <a:pt x="30907" y="276402"/>
                  </a:cubicBezTo>
                  <a:cubicBezTo>
                    <a:pt x="61533" y="311538"/>
                    <a:pt x="100943" y="322158"/>
                    <a:pt x="145807" y="312771"/>
                  </a:cubicBezTo>
                  <a:cubicBezTo>
                    <a:pt x="154723" y="310909"/>
                    <a:pt x="160570" y="311564"/>
                    <a:pt x="167859" y="317621"/>
                  </a:cubicBezTo>
                  <a:cubicBezTo>
                    <a:pt x="209918" y="352574"/>
                    <a:pt x="270147" y="352233"/>
                    <a:pt x="311419" y="318120"/>
                  </a:cubicBezTo>
                  <a:cubicBezTo>
                    <a:pt x="314513" y="315550"/>
                    <a:pt x="320439" y="315288"/>
                    <a:pt x="324923" y="315655"/>
                  </a:cubicBezTo>
                  <a:cubicBezTo>
                    <a:pt x="343016" y="317123"/>
                    <a:pt x="361318" y="322105"/>
                    <a:pt x="379095" y="320637"/>
                  </a:cubicBezTo>
                  <a:cubicBezTo>
                    <a:pt x="432298" y="316232"/>
                    <a:pt x="461036" y="279680"/>
                    <a:pt x="455189" y="226687"/>
                  </a:cubicBezTo>
                  <a:cubicBezTo>
                    <a:pt x="461849" y="222203"/>
                    <a:pt x="469007" y="218008"/>
                    <a:pt x="475484" y="212973"/>
                  </a:cubicBezTo>
                  <a:cubicBezTo>
                    <a:pt x="498821" y="194645"/>
                    <a:pt x="507710" y="166536"/>
                    <a:pt x="499293" y="137981"/>
                  </a:cubicBezTo>
                  <a:cubicBezTo>
                    <a:pt x="490535" y="108299"/>
                    <a:pt x="469086" y="90783"/>
                    <a:pt x="441607" y="79666"/>
                  </a:cubicBezTo>
                  <a:cubicBezTo>
                    <a:pt x="410875" y="67237"/>
                    <a:pt x="410797" y="67420"/>
                    <a:pt x="390056" y="43140"/>
                  </a:cubicBezTo>
                  <a:cubicBezTo>
                    <a:pt x="387801" y="40491"/>
                    <a:pt x="385362" y="37974"/>
                    <a:pt x="382819" y="35588"/>
                  </a:cubicBezTo>
                  <a:cubicBezTo>
                    <a:pt x="348102" y="2996"/>
                    <a:pt x="295398" y="-4976"/>
                    <a:pt x="252579" y="16368"/>
                  </a:cubicBezTo>
                  <a:cubicBezTo>
                    <a:pt x="246208" y="19541"/>
                    <a:pt x="241540" y="20459"/>
                    <a:pt x="234880" y="16473"/>
                  </a:cubicBezTo>
                  <a:cubicBezTo>
                    <a:pt x="211648" y="2524"/>
                    <a:pt x="186004" y="-2511"/>
                    <a:pt x="159311" y="1160"/>
                  </a:cubicBezTo>
                  <a:close/>
                  <a:moveTo>
                    <a:pt x="165237" y="27197"/>
                  </a:moveTo>
                  <a:cubicBezTo>
                    <a:pt x="189544" y="25074"/>
                    <a:pt x="212277" y="30108"/>
                    <a:pt x="231996" y="44844"/>
                  </a:cubicBezTo>
                  <a:cubicBezTo>
                    <a:pt x="240282" y="51059"/>
                    <a:pt x="246916" y="51111"/>
                    <a:pt x="255568" y="45631"/>
                  </a:cubicBezTo>
                  <a:cubicBezTo>
                    <a:pt x="288004" y="25074"/>
                    <a:pt x="331032" y="26070"/>
                    <a:pt x="360951" y="49983"/>
                  </a:cubicBezTo>
                  <a:cubicBezTo>
                    <a:pt x="371229" y="58217"/>
                    <a:pt x="378938" y="70987"/>
                    <a:pt x="384576" y="83179"/>
                  </a:cubicBezTo>
                  <a:cubicBezTo>
                    <a:pt x="388797" y="92304"/>
                    <a:pt x="392730" y="96893"/>
                    <a:pt x="402878" y="97548"/>
                  </a:cubicBezTo>
                  <a:cubicBezTo>
                    <a:pt x="423304" y="98886"/>
                    <a:pt x="442209" y="105284"/>
                    <a:pt x="458336" y="118316"/>
                  </a:cubicBezTo>
                  <a:cubicBezTo>
                    <a:pt x="489906" y="143829"/>
                    <a:pt x="486051" y="179804"/>
                    <a:pt x="449866" y="198158"/>
                  </a:cubicBezTo>
                  <a:cubicBezTo>
                    <a:pt x="426739" y="209879"/>
                    <a:pt x="427054" y="209801"/>
                    <a:pt x="432822" y="235209"/>
                  </a:cubicBezTo>
                  <a:cubicBezTo>
                    <a:pt x="437096" y="254088"/>
                    <a:pt x="428627" y="268509"/>
                    <a:pt x="414179" y="279575"/>
                  </a:cubicBezTo>
                  <a:cubicBezTo>
                    <a:pt x="399076" y="291138"/>
                    <a:pt x="381456" y="295412"/>
                    <a:pt x="362078" y="296933"/>
                  </a:cubicBezTo>
                  <a:cubicBezTo>
                    <a:pt x="349518" y="293734"/>
                    <a:pt x="336487" y="291767"/>
                    <a:pt x="324582" y="287022"/>
                  </a:cubicBezTo>
                  <a:cubicBezTo>
                    <a:pt x="313937" y="282747"/>
                    <a:pt x="306568" y="283744"/>
                    <a:pt x="299489" y="292580"/>
                  </a:cubicBezTo>
                  <a:cubicBezTo>
                    <a:pt x="273215" y="325330"/>
                    <a:pt x="206588" y="324727"/>
                    <a:pt x="175726" y="291059"/>
                  </a:cubicBezTo>
                  <a:cubicBezTo>
                    <a:pt x="166129" y="280597"/>
                    <a:pt x="157921" y="280755"/>
                    <a:pt x="145886" y="284583"/>
                  </a:cubicBezTo>
                  <a:cubicBezTo>
                    <a:pt x="110566" y="295806"/>
                    <a:pt x="78550" y="288516"/>
                    <a:pt x="51412" y="263265"/>
                  </a:cubicBezTo>
                  <a:cubicBezTo>
                    <a:pt x="33293" y="246379"/>
                    <a:pt x="31143" y="228339"/>
                    <a:pt x="43205" y="206837"/>
                  </a:cubicBezTo>
                  <a:cubicBezTo>
                    <a:pt x="47977" y="198342"/>
                    <a:pt x="51228" y="190240"/>
                    <a:pt x="42785" y="181980"/>
                  </a:cubicBezTo>
                  <a:cubicBezTo>
                    <a:pt x="28416" y="167925"/>
                    <a:pt x="17246" y="152324"/>
                    <a:pt x="25610" y="130980"/>
                  </a:cubicBezTo>
                  <a:cubicBezTo>
                    <a:pt x="34342" y="108666"/>
                    <a:pt x="53483" y="98388"/>
                    <a:pt x="75456" y="95765"/>
                  </a:cubicBezTo>
                  <a:cubicBezTo>
                    <a:pt x="93680" y="93589"/>
                    <a:pt x="105191" y="90810"/>
                    <a:pt x="107367" y="68260"/>
                  </a:cubicBezTo>
                  <a:cubicBezTo>
                    <a:pt x="109491" y="46286"/>
                    <a:pt x="136551" y="29689"/>
                    <a:pt x="165237" y="27197"/>
                  </a:cubicBezTo>
                  <a:close/>
                </a:path>
              </a:pathLst>
            </a:custGeom>
            <a:solidFill>
              <a:schemeClr val="accent5"/>
            </a:solidFill>
            <a:ln w="7309" cap="flat">
              <a:noFill/>
              <a:prstDash val="solid"/>
              <a:miter/>
            </a:ln>
          </p:spPr>
          <p:txBody>
            <a:bodyPr wrap="square" rtlCol="0" anchor="ctr">
              <a:noAutofit/>
            </a:bodyPr>
            <a:lstStyle/>
            <a:p>
              <a:endParaRPr lang="en-US"/>
            </a:p>
          </p:txBody>
        </p:sp>
        <p:sp>
          <p:nvSpPr>
            <p:cNvPr id="93" name="자유형: 도형 92">
              <a:extLst>
                <a:ext uri="{FF2B5EF4-FFF2-40B4-BE49-F238E27FC236}">
                  <a16:creationId xmlns:a16="http://schemas.microsoft.com/office/drawing/2014/main" id="{729E0AB0-6C03-425A-8830-3820EEA4436A}"/>
                </a:ext>
              </a:extLst>
            </p:cNvPr>
            <p:cNvSpPr/>
            <p:nvPr/>
          </p:nvSpPr>
          <p:spPr>
            <a:xfrm flipH="1">
              <a:off x="2216592" y="2487718"/>
              <a:ext cx="288113" cy="250626"/>
            </a:xfrm>
            <a:custGeom>
              <a:avLst/>
              <a:gdLst>
                <a:gd name="connsiteX0" fmla="*/ 125346 w 288113"/>
                <a:gd name="connsiteY0" fmla="*/ 124 h 250626"/>
                <a:gd name="connsiteX1" fmla="*/ 84559 w 288113"/>
                <a:gd name="connsiteY1" fmla="*/ 23012 h 250626"/>
                <a:gd name="connsiteX2" fmla="*/ 66178 w 288113"/>
                <a:gd name="connsiteY2" fmla="*/ 32714 h 250626"/>
                <a:gd name="connsiteX3" fmla="*/ 12766 w 288113"/>
                <a:gd name="connsiteY3" fmla="*/ 98712 h 250626"/>
                <a:gd name="connsiteX4" fmla="*/ 8361 w 288113"/>
                <a:gd name="connsiteY4" fmla="*/ 119086 h 250626"/>
                <a:gd name="connsiteX5" fmla="*/ 54248 w 288113"/>
                <a:gd name="connsiteY5" fmla="*/ 210991 h 250626"/>
                <a:gd name="connsiteX6" fmla="*/ 67201 w 288113"/>
                <a:gd name="connsiteY6" fmla="*/ 219145 h 250626"/>
                <a:gd name="connsiteX7" fmla="*/ 140698 w 288113"/>
                <a:gd name="connsiteY7" fmla="*/ 241355 h 250626"/>
                <a:gd name="connsiteX8" fmla="*/ 154569 w 288113"/>
                <a:gd name="connsiteY8" fmla="*/ 242141 h 250626"/>
                <a:gd name="connsiteX9" fmla="*/ 241492 w 288113"/>
                <a:gd name="connsiteY9" fmla="*/ 208762 h 250626"/>
                <a:gd name="connsiteX10" fmla="*/ 254314 w 288113"/>
                <a:gd name="connsiteY10" fmla="*/ 194603 h 250626"/>
                <a:gd name="connsiteX11" fmla="*/ 288113 w 288113"/>
                <a:gd name="connsiteY11" fmla="*/ 142868 h 250626"/>
                <a:gd name="connsiteX12" fmla="*/ 263334 w 288113"/>
                <a:gd name="connsiteY12" fmla="*/ 90951 h 250626"/>
                <a:gd name="connsiteX13" fmla="*/ 253292 w 288113"/>
                <a:gd name="connsiteY13" fmla="*/ 74274 h 250626"/>
                <a:gd name="connsiteX14" fmla="*/ 187608 w 288113"/>
                <a:gd name="connsiteY14" fmla="*/ 23196 h 250626"/>
                <a:gd name="connsiteX15" fmla="*/ 169437 w 288113"/>
                <a:gd name="connsiteY15" fmla="*/ 17139 h 250626"/>
                <a:gd name="connsiteX16" fmla="*/ 125346 w 288113"/>
                <a:gd name="connsiteY16" fmla="*/ 124 h 250626"/>
                <a:gd name="connsiteX17" fmla="*/ 125198 w 288113"/>
                <a:gd name="connsiteY17" fmla="*/ 24936 h 250626"/>
                <a:gd name="connsiteX18" fmla="*/ 158371 w 288113"/>
                <a:gd name="connsiteY18" fmla="*/ 42153 h 250626"/>
                <a:gd name="connsiteX19" fmla="*/ 182888 w 288113"/>
                <a:gd name="connsiteY19" fmla="*/ 49521 h 250626"/>
                <a:gd name="connsiteX20" fmla="*/ 231476 w 288113"/>
                <a:gd name="connsiteY20" fmla="*/ 88460 h 250626"/>
                <a:gd name="connsiteX21" fmla="*/ 243668 w 288113"/>
                <a:gd name="connsiteY21" fmla="*/ 107680 h 250626"/>
                <a:gd name="connsiteX22" fmla="*/ 250932 w 288113"/>
                <a:gd name="connsiteY22" fmla="*/ 168434 h 250626"/>
                <a:gd name="connsiteX23" fmla="*/ 236563 w 288113"/>
                <a:gd name="connsiteY23" fmla="*/ 174307 h 250626"/>
                <a:gd name="connsiteX24" fmla="*/ 221669 w 288113"/>
                <a:gd name="connsiteY24" fmla="*/ 192190 h 250626"/>
                <a:gd name="connsiteX25" fmla="*/ 184566 w 288113"/>
                <a:gd name="connsiteY25" fmla="*/ 228008 h 250626"/>
                <a:gd name="connsiteX26" fmla="*/ 161334 w 288113"/>
                <a:gd name="connsiteY26" fmla="*/ 215055 h 250626"/>
                <a:gd name="connsiteX27" fmla="*/ 139361 w 288113"/>
                <a:gd name="connsiteY27" fmla="*/ 213822 h 250626"/>
                <a:gd name="connsiteX28" fmla="*/ 83248 w 288113"/>
                <a:gd name="connsiteY28" fmla="*/ 196936 h 250626"/>
                <a:gd name="connsiteX29" fmla="*/ 64316 w 288113"/>
                <a:gd name="connsiteY29" fmla="*/ 185347 h 250626"/>
                <a:gd name="connsiteX30" fmla="*/ 26532 w 288113"/>
                <a:gd name="connsiteY30" fmla="*/ 165287 h 250626"/>
                <a:gd name="connsiteX31" fmla="*/ 32615 w 288113"/>
                <a:gd name="connsiteY31" fmla="*/ 124147 h 250626"/>
                <a:gd name="connsiteX32" fmla="*/ 36941 w 288113"/>
                <a:gd name="connsiteY32" fmla="*/ 102986 h 250626"/>
                <a:gd name="connsiteX33" fmla="*/ 76929 w 288113"/>
                <a:gd name="connsiteY33" fmla="*/ 57860 h 250626"/>
                <a:gd name="connsiteX34" fmla="*/ 95310 w 288113"/>
                <a:gd name="connsiteY34" fmla="*/ 47660 h 250626"/>
                <a:gd name="connsiteX35" fmla="*/ 125198 w 288113"/>
                <a:gd name="connsiteY35" fmla="*/ 24936 h 250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88113" h="250626">
                  <a:moveTo>
                    <a:pt x="125346" y="124"/>
                  </a:moveTo>
                  <a:cubicBezTo>
                    <a:pt x="110085" y="1170"/>
                    <a:pt x="95375" y="8866"/>
                    <a:pt x="84559" y="23012"/>
                  </a:cubicBezTo>
                  <a:cubicBezTo>
                    <a:pt x="79393" y="29725"/>
                    <a:pt x="73940" y="31796"/>
                    <a:pt x="66178" y="32714"/>
                  </a:cubicBezTo>
                  <a:cubicBezTo>
                    <a:pt x="32589" y="36725"/>
                    <a:pt x="10380" y="64992"/>
                    <a:pt x="12766" y="98712"/>
                  </a:cubicBezTo>
                  <a:cubicBezTo>
                    <a:pt x="13238" y="105425"/>
                    <a:pt x="11560" y="113186"/>
                    <a:pt x="8361" y="119086"/>
                  </a:cubicBezTo>
                  <a:cubicBezTo>
                    <a:pt x="-13377" y="159256"/>
                    <a:pt x="9147" y="204409"/>
                    <a:pt x="54248" y="210991"/>
                  </a:cubicBezTo>
                  <a:cubicBezTo>
                    <a:pt x="58941" y="211699"/>
                    <a:pt x="64448" y="215238"/>
                    <a:pt x="67201" y="219145"/>
                  </a:cubicBezTo>
                  <a:cubicBezTo>
                    <a:pt x="85529" y="245026"/>
                    <a:pt x="111278" y="252840"/>
                    <a:pt x="140698" y="241355"/>
                  </a:cubicBezTo>
                  <a:cubicBezTo>
                    <a:pt x="144684" y="239781"/>
                    <a:pt x="150793" y="240148"/>
                    <a:pt x="154569" y="242141"/>
                  </a:cubicBezTo>
                  <a:cubicBezTo>
                    <a:pt x="190728" y="261335"/>
                    <a:pt x="227726" y="247019"/>
                    <a:pt x="241492" y="208762"/>
                  </a:cubicBezTo>
                  <a:cubicBezTo>
                    <a:pt x="243511" y="203177"/>
                    <a:pt x="249018" y="197697"/>
                    <a:pt x="254314" y="194603"/>
                  </a:cubicBezTo>
                  <a:cubicBezTo>
                    <a:pt x="275265" y="182357"/>
                    <a:pt x="286802" y="164841"/>
                    <a:pt x="288113" y="142868"/>
                  </a:cubicBezTo>
                  <a:cubicBezTo>
                    <a:pt x="287982" y="119951"/>
                    <a:pt x="279775" y="103169"/>
                    <a:pt x="263334" y="90951"/>
                  </a:cubicBezTo>
                  <a:cubicBezTo>
                    <a:pt x="257329" y="86493"/>
                    <a:pt x="254288" y="82035"/>
                    <a:pt x="253292" y="74274"/>
                  </a:cubicBezTo>
                  <a:cubicBezTo>
                    <a:pt x="249044" y="40947"/>
                    <a:pt x="220804" y="19053"/>
                    <a:pt x="187608" y="23196"/>
                  </a:cubicBezTo>
                  <a:cubicBezTo>
                    <a:pt x="179899" y="24166"/>
                    <a:pt x="175048" y="22514"/>
                    <a:pt x="169437" y="17139"/>
                  </a:cubicBezTo>
                  <a:cubicBezTo>
                    <a:pt x="156418" y="4683"/>
                    <a:pt x="140607" y="-921"/>
                    <a:pt x="125346" y="124"/>
                  </a:cubicBezTo>
                  <a:close/>
                  <a:moveTo>
                    <a:pt x="125198" y="24936"/>
                  </a:moveTo>
                  <a:cubicBezTo>
                    <a:pt x="136837" y="23917"/>
                    <a:pt x="149024" y="29554"/>
                    <a:pt x="158371" y="42153"/>
                  </a:cubicBezTo>
                  <a:cubicBezTo>
                    <a:pt x="165346" y="51567"/>
                    <a:pt x="172085" y="53114"/>
                    <a:pt x="182888" y="49521"/>
                  </a:cubicBezTo>
                  <a:cubicBezTo>
                    <a:pt x="208794" y="40921"/>
                    <a:pt x="235173" y="61688"/>
                    <a:pt x="231476" y="88460"/>
                  </a:cubicBezTo>
                  <a:cubicBezTo>
                    <a:pt x="229824" y="100390"/>
                    <a:pt x="235251" y="103432"/>
                    <a:pt x="243668" y="107680"/>
                  </a:cubicBezTo>
                  <a:cubicBezTo>
                    <a:pt x="269680" y="120790"/>
                    <a:pt x="273456" y="153226"/>
                    <a:pt x="250932" y="168434"/>
                  </a:cubicBezTo>
                  <a:cubicBezTo>
                    <a:pt x="246710" y="171292"/>
                    <a:pt x="241544" y="173652"/>
                    <a:pt x="236563" y="174307"/>
                  </a:cubicBezTo>
                  <a:cubicBezTo>
                    <a:pt x="225576" y="175776"/>
                    <a:pt x="222508" y="182174"/>
                    <a:pt x="221669" y="192190"/>
                  </a:cubicBezTo>
                  <a:cubicBezTo>
                    <a:pt x="219886" y="213665"/>
                    <a:pt x="206225" y="225989"/>
                    <a:pt x="184566" y="228008"/>
                  </a:cubicBezTo>
                  <a:cubicBezTo>
                    <a:pt x="176778" y="223760"/>
                    <a:pt x="168231" y="220456"/>
                    <a:pt x="161334" y="215055"/>
                  </a:cubicBezTo>
                  <a:cubicBezTo>
                    <a:pt x="153678" y="208998"/>
                    <a:pt x="147909" y="208001"/>
                    <a:pt x="139361" y="213822"/>
                  </a:cubicBezTo>
                  <a:cubicBezTo>
                    <a:pt x="116208" y="229555"/>
                    <a:pt x="94470" y="222895"/>
                    <a:pt x="83248" y="196936"/>
                  </a:cubicBezTo>
                  <a:cubicBezTo>
                    <a:pt x="79368" y="187995"/>
                    <a:pt x="74307" y="183983"/>
                    <a:pt x="64316" y="185347"/>
                  </a:cubicBezTo>
                  <a:cubicBezTo>
                    <a:pt x="47194" y="187680"/>
                    <a:pt x="34372" y="180155"/>
                    <a:pt x="26532" y="165287"/>
                  </a:cubicBezTo>
                  <a:cubicBezTo>
                    <a:pt x="18744" y="150498"/>
                    <a:pt x="22258" y="137257"/>
                    <a:pt x="32615" y="124147"/>
                  </a:cubicBezTo>
                  <a:cubicBezTo>
                    <a:pt x="36680" y="119007"/>
                    <a:pt x="38358" y="109568"/>
                    <a:pt x="36941" y="102986"/>
                  </a:cubicBezTo>
                  <a:cubicBezTo>
                    <a:pt x="30780" y="74117"/>
                    <a:pt x="47220" y="54608"/>
                    <a:pt x="76929" y="57860"/>
                  </a:cubicBezTo>
                  <a:cubicBezTo>
                    <a:pt x="86159" y="58856"/>
                    <a:pt x="91010" y="56103"/>
                    <a:pt x="95310" y="47660"/>
                  </a:cubicBezTo>
                  <a:cubicBezTo>
                    <a:pt x="102468" y="33631"/>
                    <a:pt x="113560" y="25955"/>
                    <a:pt x="125198" y="24936"/>
                  </a:cubicBezTo>
                  <a:close/>
                </a:path>
              </a:pathLst>
            </a:custGeom>
            <a:solidFill>
              <a:schemeClr val="accent5"/>
            </a:solidFill>
            <a:ln w="7309" cap="flat">
              <a:noFill/>
              <a:prstDash val="solid"/>
              <a:miter/>
            </a:ln>
          </p:spPr>
          <p:txBody>
            <a:bodyPr wrap="square" rtlCol="0" anchor="ctr">
              <a:noAutofit/>
            </a:bodyPr>
            <a:lstStyle/>
            <a:p>
              <a:endParaRPr lang="en-US"/>
            </a:p>
          </p:txBody>
        </p:sp>
        <p:sp>
          <p:nvSpPr>
            <p:cNvPr id="107" name="자유형: 도형 106">
              <a:extLst>
                <a:ext uri="{FF2B5EF4-FFF2-40B4-BE49-F238E27FC236}">
                  <a16:creationId xmlns:a16="http://schemas.microsoft.com/office/drawing/2014/main" id="{F624155C-AD92-43FF-ADD5-16AC165E2E03}"/>
                </a:ext>
              </a:extLst>
            </p:cNvPr>
            <p:cNvSpPr/>
            <p:nvPr/>
          </p:nvSpPr>
          <p:spPr>
            <a:xfrm>
              <a:off x="1978187" y="1168680"/>
              <a:ext cx="151237" cy="613536"/>
            </a:xfrm>
            <a:custGeom>
              <a:avLst/>
              <a:gdLst/>
              <a:ahLst/>
              <a:cxnLst/>
              <a:rect l="l" t="t" r="r" b="b"/>
              <a:pathLst>
                <a:path w="211131" h="856514">
                  <a:moveTo>
                    <a:pt x="105021" y="644294"/>
                  </a:moveTo>
                  <a:cubicBezTo>
                    <a:pt x="138611" y="644294"/>
                    <a:pt x="165105" y="655171"/>
                    <a:pt x="184501" y="676926"/>
                  </a:cubicBezTo>
                  <a:cubicBezTo>
                    <a:pt x="202254" y="697026"/>
                    <a:pt x="211131" y="721876"/>
                    <a:pt x="211131" y="751475"/>
                  </a:cubicBezTo>
                  <a:cubicBezTo>
                    <a:pt x="211131" y="779760"/>
                    <a:pt x="202254" y="803952"/>
                    <a:pt x="184501" y="824052"/>
                  </a:cubicBezTo>
                  <a:cubicBezTo>
                    <a:pt x="165207" y="845693"/>
                    <a:pt x="138713" y="856514"/>
                    <a:pt x="105021" y="856514"/>
                  </a:cubicBezTo>
                  <a:cubicBezTo>
                    <a:pt x="71034" y="856514"/>
                    <a:pt x="43515" y="844299"/>
                    <a:pt x="22463" y="819868"/>
                  </a:cubicBezTo>
                  <a:cubicBezTo>
                    <a:pt x="7487" y="802818"/>
                    <a:pt x="0" y="780021"/>
                    <a:pt x="0" y="751475"/>
                  </a:cubicBezTo>
                  <a:cubicBezTo>
                    <a:pt x="0" y="721615"/>
                    <a:pt x="7669" y="697547"/>
                    <a:pt x="23007" y="679273"/>
                  </a:cubicBezTo>
                  <a:cubicBezTo>
                    <a:pt x="44603" y="655954"/>
                    <a:pt x="71941" y="644294"/>
                    <a:pt x="105021" y="644294"/>
                  </a:cubicBezTo>
                  <a:close/>
                  <a:moveTo>
                    <a:pt x="104868" y="0"/>
                  </a:moveTo>
                  <a:cubicBezTo>
                    <a:pt x="136168" y="0"/>
                    <a:pt x="161800" y="10379"/>
                    <a:pt x="181764" y="31136"/>
                  </a:cubicBezTo>
                  <a:cubicBezTo>
                    <a:pt x="204641" y="55079"/>
                    <a:pt x="213880" y="86481"/>
                    <a:pt x="209481" y="125342"/>
                  </a:cubicBezTo>
                  <a:cubicBezTo>
                    <a:pt x="203677" y="173931"/>
                    <a:pt x="193775" y="243197"/>
                    <a:pt x="179774" y="333141"/>
                  </a:cubicBezTo>
                  <a:cubicBezTo>
                    <a:pt x="168993" y="399822"/>
                    <a:pt x="154936" y="486320"/>
                    <a:pt x="137602" y="592634"/>
                  </a:cubicBezTo>
                  <a:lnTo>
                    <a:pt x="72032" y="592634"/>
                  </a:lnTo>
                  <a:cubicBezTo>
                    <a:pt x="52045" y="473521"/>
                    <a:pt x="37665" y="385096"/>
                    <a:pt x="28891" y="327359"/>
                  </a:cubicBezTo>
                  <a:cubicBezTo>
                    <a:pt x="15491" y="239898"/>
                    <a:pt x="6246" y="172502"/>
                    <a:pt x="1156" y="125172"/>
                  </a:cubicBezTo>
                  <a:cubicBezTo>
                    <a:pt x="-2404" y="85642"/>
                    <a:pt x="8065" y="53163"/>
                    <a:pt x="32564" y="27735"/>
                  </a:cubicBezTo>
                  <a:cubicBezTo>
                    <a:pt x="49160" y="9245"/>
                    <a:pt x="73262" y="0"/>
                    <a:pt x="104868"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110" name="자유형: 도형 109">
              <a:extLst>
                <a:ext uri="{FF2B5EF4-FFF2-40B4-BE49-F238E27FC236}">
                  <a16:creationId xmlns:a16="http://schemas.microsoft.com/office/drawing/2014/main" id="{49CF1F3F-4451-4051-8032-1302AE2F848E}"/>
                </a:ext>
              </a:extLst>
            </p:cNvPr>
            <p:cNvSpPr/>
            <p:nvPr/>
          </p:nvSpPr>
          <p:spPr>
            <a:xfrm>
              <a:off x="527680" y="2577709"/>
              <a:ext cx="3566131" cy="2710714"/>
            </a:xfrm>
            <a:custGeom>
              <a:avLst/>
              <a:gdLst>
                <a:gd name="connsiteX0" fmla="*/ 919895 w 3566131"/>
                <a:gd name="connsiteY0" fmla="*/ 745 h 2710714"/>
                <a:gd name="connsiteX1" fmla="*/ 1008114 w 3566131"/>
                <a:gd name="connsiteY1" fmla="*/ 1303 h 2710714"/>
                <a:gd name="connsiteX2" fmla="*/ 1806508 w 3566131"/>
                <a:gd name="connsiteY2" fmla="*/ 514947 h 2710714"/>
                <a:gd name="connsiteX3" fmla="*/ 1861454 w 3566131"/>
                <a:gd name="connsiteY3" fmla="*/ 663097 h 2710714"/>
                <a:gd name="connsiteX4" fmla="*/ 1865972 w 3566131"/>
                <a:gd name="connsiteY4" fmla="*/ 709736 h 2710714"/>
                <a:gd name="connsiteX5" fmla="*/ 1910607 w 3566131"/>
                <a:gd name="connsiteY5" fmla="*/ 799624 h 2710714"/>
                <a:gd name="connsiteX6" fmla="*/ 2208401 w 3566131"/>
                <a:gd name="connsiteY6" fmla="*/ 1054205 h 2710714"/>
                <a:gd name="connsiteX7" fmla="*/ 2124926 w 3566131"/>
                <a:gd name="connsiteY7" fmla="*/ 1271950 h 2710714"/>
                <a:gd name="connsiteX8" fmla="*/ 2174151 w 3566131"/>
                <a:gd name="connsiteY8" fmla="*/ 1459670 h 2710714"/>
                <a:gd name="connsiteX9" fmla="*/ 2196195 w 3566131"/>
                <a:gd name="connsiteY9" fmla="*/ 1482989 h 2710714"/>
                <a:gd name="connsiteX10" fmla="*/ 2252744 w 3566131"/>
                <a:gd name="connsiteY10" fmla="*/ 1428917 h 2710714"/>
                <a:gd name="connsiteX11" fmla="*/ 2301642 w 3566131"/>
                <a:gd name="connsiteY11" fmla="*/ 1432962 h 2710714"/>
                <a:gd name="connsiteX12" fmla="*/ 2360960 w 3566131"/>
                <a:gd name="connsiteY12" fmla="*/ 1453949 h 2710714"/>
                <a:gd name="connsiteX13" fmla="*/ 2399874 w 3566131"/>
                <a:gd name="connsiteY13" fmla="*/ 1497855 h 2710714"/>
                <a:gd name="connsiteX14" fmla="*/ 2672091 w 3566131"/>
                <a:gd name="connsiteY14" fmla="*/ 1899421 h 2710714"/>
                <a:gd name="connsiteX15" fmla="*/ 2610878 w 3566131"/>
                <a:gd name="connsiteY15" fmla="*/ 1867612 h 2710714"/>
                <a:gd name="connsiteX16" fmla="*/ 2328896 w 3566131"/>
                <a:gd name="connsiteY16" fmla="*/ 1484629 h 2710714"/>
                <a:gd name="connsiteX17" fmla="*/ 2632630 w 3566131"/>
                <a:gd name="connsiteY17" fmla="*/ 1922631 h 2710714"/>
                <a:gd name="connsiteX18" fmla="*/ 2647423 w 3566131"/>
                <a:gd name="connsiteY18" fmla="*/ 1936950 h 2710714"/>
                <a:gd name="connsiteX19" fmla="*/ 2673293 w 3566131"/>
                <a:gd name="connsiteY19" fmla="*/ 1933926 h 2710714"/>
                <a:gd name="connsiteX20" fmla="*/ 3032010 w 3566131"/>
                <a:gd name="connsiteY20" fmla="*/ 1867175 h 2710714"/>
                <a:gd name="connsiteX21" fmla="*/ 3127109 w 3566131"/>
                <a:gd name="connsiteY21" fmla="*/ 1878324 h 2710714"/>
                <a:gd name="connsiteX22" fmla="*/ 3317561 w 3566131"/>
                <a:gd name="connsiteY22" fmla="*/ 2000276 h 2710714"/>
                <a:gd name="connsiteX23" fmla="*/ 3488303 w 3566131"/>
                <a:gd name="connsiteY23" fmla="*/ 2133269 h 2710714"/>
                <a:gd name="connsiteX24" fmla="*/ 3539204 w 3566131"/>
                <a:gd name="connsiteY24" fmla="*/ 2320480 h 2710714"/>
                <a:gd name="connsiteX25" fmla="*/ 3566131 w 3566131"/>
                <a:gd name="connsiteY25" fmla="*/ 2710131 h 2710714"/>
                <a:gd name="connsiteX26" fmla="*/ 2914393 w 3566131"/>
                <a:gd name="connsiteY26" fmla="*/ 2710714 h 2710714"/>
                <a:gd name="connsiteX27" fmla="*/ 2890637 w 3566131"/>
                <a:gd name="connsiteY27" fmla="*/ 2706013 h 2710714"/>
                <a:gd name="connsiteX28" fmla="*/ 2877301 w 3566131"/>
                <a:gd name="connsiteY28" fmla="*/ 2686811 h 2710714"/>
                <a:gd name="connsiteX29" fmla="*/ 2660796 w 3566131"/>
                <a:gd name="connsiteY29" fmla="*/ 2397907 h 2710714"/>
                <a:gd name="connsiteX30" fmla="*/ 2622610 w 3566131"/>
                <a:gd name="connsiteY30" fmla="*/ 2355313 h 2710714"/>
                <a:gd name="connsiteX31" fmla="*/ 2631465 w 3566131"/>
                <a:gd name="connsiteY31" fmla="*/ 2302954 h 2710714"/>
                <a:gd name="connsiteX32" fmla="*/ 2576992 w 3566131"/>
                <a:gd name="connsiteY32" fmla="*/ 2278068 h 2710714"/>
                <a:gd name="connsiteX33" fmla="*/ 2563692 w 3566131"/>
                <a:gd name="connsiteY33" fmla="*/ 2223814 h 2710714"/>
                <a:gd name="connsiteX34" fmla="*/ 2577174 w 3566131"/>
                <a:gd name="connsiteY34" fmla="*/ 2206981 h 2710714"/>
                <a:gd name="connsiteX35" fmla="*/ 2554401 w 3566131"/>
                <a:gd name="connsiteY35" fmla="*/ 2060907 h 2710714"/>
                <a:gd name="connsiteX36" fmla="*/ 2211899 w 3566131"/>
                <a:gd name="connsiteY36" fmla="*/ 1513486 h 2710714"/>
                <a:gd name="connsiteX37" fmla="*/ 2188288 w 3566131"/>
                <a:gd name="connsiteY37" fmla="*/ 1621702 h 2710714"/>
                <a:gd name="connsiteX38" fmla="*/ 2269104 w 3566131"/>
                <a:gd name="connsiteY38" fmla="*/ 1765189 h 2710714"/>
                <a:gd name="connsiteX39" fmla="*/ 2148500 w 3566131"/>
                <a:gd name="connsiteY39" fmla="*/ 2015944 h 2710714"/>
                <a:gd name="connsiteX40" fmla="*/ 1902991 w 3566131"/>
                <a:gd name="connsiteY40" fmla="*/ 2054348 h 2710714"/>
                <a:gd name="connsiteX41" fmla="*/ 1805342 w 3566131"/>
                <a:gd name="connsiteY41" fmla="*/ 2135893 h 2710714"/>
                <a:gd name="connsiteX42" fmla="*/ 1807856 w 3566131"/>
                <a:gd name="connsiteY42" fmla="*/ 2251068 h 2710714"/>
                <a:gd name="connsiteX43" fmla="*/ 1801298 w 3566131"/>
                <a:gd name="connsiteY43" fmla="*/ 2490346 h 2710714"/>
                <a:gd name="connsiteX44" fmla="*/ 1772695 w 3566131"/>
                <a:gd name="connsiteY44" fmla="*/ 2710422 h 2710714"/>
                <a:gd name="connsiteX45" fmla="*/ 573937 w 3566131"/>
                <a:gd name="connsiteY45" fmla="*/ 2710422 h 2710714"/>
                <a:gd name="connsiteX46" fmla="*/ 575868 w 3566131"/>
                <a:gd name="connsiteY46" fmla="*/ 2692532 h 2710714"/>
                <a:gd name="connsiteX47" fmla="*/ 587637 w 3566131"/>
                <a:gd name="connsiteY47" fmla="*/ 2297743 h 2710714"/>
                <a:gd name="connsiteX48" fmla="*/ 445171 w 3566131"/>
                <a:gd name="connsiteY48" fmla="*/ 1933234 h 2710714"/>
                <a:gd name="connsiteX49" fmla="*/ 276835 w 3566131"/>
                <a:gd name="connsiteY49" fmla="*/ 1744275 h 2710714"/>
                <a:gd name="connsiteX50" fmla="*/ 146137 w 3566131"/>
                <a:gd name="connsiteY50" fmla="*/ 1536623 h 2710714"/>
                <a:gd name="connsiteX51" fmla="*/ 501 w 3566131"/>
                <a:gd name="connsiteY51" fmla="*/ 983300 h 2710714"/>
                <a:gd name="connsiteX52" fmla="*/ 368910 w 3566131"/>
                <a:gd name="connsiteY52" fmla="*/ 213034 h 2710714"/>
                <a:gd name="connsiteX53" fmla="*/ 919895 w 3566131"/>
                <a:gd name="connsiteY53" fmla="*/ 745 h 2710714"/>
                <a:gd name="connsiteX54" fmla="*/ 3012152 w 3566131"/>
                <a:gd name="connsiteY54" fmla="*/ 2299310 h 2710714"/>
                <a:gd name="connsiteX55" fmla="*/ 2997832 w 3566131"/>
                <a:gd name="connsiteY55" fmla="*/ 2300513 h 2710714"/>
                <a:gd name="connsiteX56" fmla="*/ 2956550 w 3566131"/>
                <a:gd name="connsiteY56" fmla="*/ 2331629 h 2710714"/>
                <a:gd name="connsiteX57" fmla="*/ 3019986 w 3566131"/>
                <a:gd name="connsiteY57" fmla="*/ 2397179 h 2710714"/>
                <a:gd name="connsiteX58" fmla="*/ 3034269 w 3566131"/>
                <a:gd name="connsiteY58" fmla="*/ 2398599 h 2710714"/>
                <a:gd name="connsiteX59" fmla="*/ 3114939 w 3566131"/>
                <a:gd name="connsiteY59" fmla="*/ 2361252 h 2710714"/>
                <a:gd name="connsiteX60" fmla="*/ 3150355 w 3566131"/>
                <a:gd name="connsiteY60" fmla="*/ 2337714 h 2710714"/>
                <a:gd name="connsiteX61" fmla="*/ 3134141 w 3566131"/>
                <a:gd name="connsiteY61" fmla="*/ 2330536 h 2710714"/>
                <a:gd name="connsiteX62" fmla="*/ 3012152 w 3566131"/>
                <a:gd name="connsiteY62" fmla="*/ 2299310 h 2710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3566131" h="2710714">
                  <a:moveTo>
                    <a:pt x="919895" y="745"/>
                  </a:moveTo>
                  <a:cubicBezTo>
                    <a:pt x="948935" y="-406"/>
                    <a:pt x="978345" y="-228"/>
                    <a:pt x="1008114" y="1303"/>
                  </a:cubicBezTo>
                  <a:cubicBezTo>
                    <a:pt x="1370000" y="19885"/>
                    <a:pt x="1641159" y="188076"/>
                    <a:pt x="1806508" y="514947"/>
                  </a:cubicBezTo>
                  <a:cubicBezTo>
                    <a:pt x="1830155" y="561658"/>
                    <a:pt x="1844584" y="613179"/>
                    <a:pt x="1861454" y="663097"/>
                  </a:cubicBezTo>
                  <a:cubicBezTo>
                    <a:pt x="1866336" y="677562"/>
                    <a:pt x="1867102" y="694323"/>
                    <a:pt x="1865972" y="709736"/>
                  </a:cubicBezTo>
                  <a:cubicBezTo>
                    <a:pt x="1863130" y="749051"/>
                    <a:pt x="1879672" y="777653"/>
                    <a:pt x="1910607" y="799624"/>
                  </a:cubicBezTo>
                  <a:cubicBezTo>
                    <a:pt x="2007017" y="868016"/>
                    <a:pt x="2152909" y="945443"/>
                    <a:pt x="2208401" y="1054205"/>
                  </a:cubicBezTo>
                  <a:cubicBezTo>
                    <a:pt x="2266335" y="1167777"/>
                    <a:pt x="2129443" y="1177324"/>
                    <a:pt x="2124926" y="1271950"/>
                  </a:cubicBezTo>
                  <a:cubicBezTo>
                    <a:pt x="2122412" y="1324491"/>
                    <a:pt x="2251724" y="1415910"/>
                    <a:pt x="2174151" y="1459670"/>
                  </a:cubicBezTo>
                  <a:cubicBezTo>
                    <a:pt x="2181511" y="1467431"/>
                    <a:pt x="2188835" y="1475228"/>
                    <a:pt x="2196195" y="1482989"/>
                  </a:cubicBezTo>
                  <a:cubicBezTo>
                    <a:pt x="2203337" y="1456391"/>
                    <a:pt x="2225599" y="1433581"/>
                    <a:pt x="2252744" y="1428917"/>
                  </a:cubicBezTo>
                  <a:cubicBezTo>
                    <a:pt x="2268958" y="1426112"/>
                    <a:pt x="2285537" y="1429537"/>
                    <a:pt x="2301642" y="1432962"/>
                  </a:cubicBezTo>
                  <a:cubicBezTo>
                    <a:pt x="2322302" y="1437371"/>
                    <a:pt x="2343544" y="1441998"/>
                    <a:pt x="2360960" y="1453949"/>
                  </a:cubicBezTo>
                  <a:cubicBezTo>
                    <a:pt x="2377175" y="1465098"/>
                    <a:pt x="2388725" y="1481641"/>
                    <a:pt x="2399874" y="1497855"/>
                  </a:cubicBezTo>
                  <a:cubicBezTo>
                    <a:pt x="2491549" y="1631067"/>
                    <a:pt x="2582312" y="1764934"/>
                    <a:pt x="2672091" y="1899421"/>
                  </a:cubicBezTo>
                  <a:cubicBezTo>
                    <a:pt x="2649573" y="1910534"/>
                    <a:pt x="2625744" y="1887834"/>
                    <a:pt x="2610878" y="1867612"/>
                  </a:cubicBezTo>
                  <a:cubicBezTo>
                    <a:pt x="2516872" y="1739939"/>
                    <a:pt x="2422866" y="1612302"/>
                    <a:pt x="2328896" y="1484629"/>
                  </a:cubicBezTo>
                  <a:cubicBezTo>
                    <a:pt x="2430153" y="1630629"/>
                    <a:pt x="2531373" y="1776630"/>
                    <a:pt x="2632630" y="1922631"/>
                  </a:cubicBezTo>
                  <a:cubicBezTo>
                    <a:pt x="2636602" y="1928351"/>
                    <a:pt x="2640938" y="1934400"/>
                    <a:pt x="2647423" y="1936950"/>
                  </a:cubicBezTo>
                  <a:cubicBezTo>
                    <a:pt x="2655695" y="1940229"/>
                    <a:pt x="2664986" y="1937023"/>
                    <a:pt x="2673293" y="1933926"/>
                  </a:cubicBezTo>
                  <a:cubicBezTo>
                    <a:pt x="2787850" y="1891368"/>
                    <a:pt x="2909802" y="1868668"/>
                    <a:pt x="3032010" y="1867175"/>
                  </a:cubicBezTo>
                  <a:cubicBezTo>
                    <a:pt x="3064074" y="1866774"/>
                    <a:pt x="3096757" y="1867940"/>
                    <a:pt x="3127109" y="1878324"/>
                  </a:cubicBezTo>
                  <a:cubicBezTo>
                    <a:pt x="3199034" y="1902955"/>
                    <a:pt x="3258753" y="1953893"/>
                    <a:pt x="3317561" y="2000276"/>
                  </a:cubicBezTo>
                  <a:cubicBezTo>
                    <a:pt x="3371779" y="2043053"/>
                    <a:pt x="3445672" y="2078360"/>
                    <a:pt x="3488303" y="2133269"/>
                  </a:cubicBezTo>
                  <a:cubicBezTo>
                    <a:pt x="3528565" y="2185155"/>
                    <a:pt x="3534650" y="2254967"/>
                    <a:pt x="3539204" y="2320480"/>
                  </a:cubicBezTo>
                  <a:cubicBezTo>
                    <a:pt x="3548168" y="2450376"/>
                    <a:pt x="3557131" y="2580235"/>
                    <a:pt x="3566131" y="2710131"/>
                  </a:cubicBezTo>
                  <a:cubicBezTo>
                    <a:pt x="3348897" y="2710313"/>
                    <a:pt x="3131627" y="2710532"/>
                    <a:pt x="2914393" y="2710714"/>
                  </a:cubicBezTo>
                  <a:cubicBezTo>
                    <a:pt x="2906194" y="2710714"/>
                    <a:pt x="2897450" y="2710568"/>
                    <a:pt x="2890637" y="2706013"/>
                  </a:cubicBezTo>
                  <a:cubicBezTo>
                    <a:pt x="2884078" y="2701641"/>
                    <a:pt x="2880580" y="2694026"/>
                    <a:pt x="2877301" y="2686811"/>
                  </a:cubicBezTo>
                  <a:cubicBezTo>
                    <a:pt x="2826946" y="2576482"/>
                    <a:pt x="2752542" y="2477193"/>
                    <a:pt x="2660796" y="2397907"/>
                  </a:cubicBezTo>
                  <a:cubicBezTo>
                    <a:pt x="2646258" y="2385337"/>
                    <a:pt x="2630845" y="2372693"/>
                    <a:pt x="2622610" y="2355313"/>
                  </a:cubicBezTo>
                  <a:cubicBezTo>
                    <a:pt x="2614412" y="2337933"/>
                    <a:pt x="2615906" y="2314213"/>
                    <a:pt x="2631465" y="2302954"/>
                  </a:cubicBezTo>
                  <a:cubicBezTo>
                    <a:pt x="2612080" y="2297415"/>
                    <a:pt x="2592004" y="2291513"/>
                    <a:pt x="2576992" y="2278068"/>
                  </a:cubicBezTo>
                  <a:cubicBezTo>
                    <a:pt x="2561980" y="2264623"/>
                    <a:pt x="2553745" y="2241340"/>
                    <a:pt x="2563692" y="2223814"/>
                  </a:cubicBezTo>
                  <a:cubicBezTo>
                    <a:pt x="2567227" y="2217547"/>
                    <a:pt x="2572692" y="2212628"/>
                    <a:pt x="2577174" y="2206981"/>
                  </a:cubicBezTo>
                  <a:cubicBezTo>
                    <a:pt x="2609931" y="2165661"/>
                    <a:pt x="2582348" y="2105614"/>
                    <a:pt x="2554401" y="2060907"/>
                  </a:cubicBezTo>
                  <a:cubicBezTo>
                    <a:pt x="2440246" y="1878433"/>
                    <a:pt x="2326054" y="1695960"/>
                    <a:pt x="2211899" y="1513486"/>
                  </a:cubicBezTo>
                  <a:cubicBezTo>
                    <a:pt x="2212154" y="1513924"/>
                    <a:pt x="2185082" y="1603521"/>
                    <a:pt x="2188288" y="1621702"/>
                  </a:cubicBezTo>
                  <a:cubicBezTo>
                    <a:pt x="2198090" y="1677414"/>
                    <a:pt x="2249647" y="1712903"/>
                    <a:pt x="2269104" y="1765189"/>
                  </a:cubicBezTo>
                  <a:cubicBezTo>
                    <a:pt x="2310788" y="1877304"/>
                    <a:pt x="2271764" y="1996669"/>
                    <a:pt x="2148500" y="2015944"/>
                  </a:cubicBezTo>
                  <a:cubicBezTo>
                    <a:pt x="2066664" y="2028734"/>
                    <a:pt x="1984828" y="2041522"/>
                    <a:pt x="1902991" y="2054348"/>
                  </a:cubicBezTo>
                  <a:cubicBezTo>
                    <a:pt x="1853912" y="2062036"/>
                    <a:pt x="1818204" y="2084117"/>
                    <a:pt x="1805342" y="2135893"/>
                  </a:cubicBezTo>
                  <a:cubicBezTo>
                    <a:pt x="1796014" y="2173423"/>
                    <a:pt x="1801807" y="2212883"/>
                    <a:pt x="1807856" y="2251068"/>
                  </a:cubicBezTo>
                  <a:cubicBezTo>
                    <a:pt x="1820572" y="2331338"/>
                    <a:pt x="1814342" y="2410441"/>
                    <a:pt x="1801298" y="2490346"/>
                  </a:cubicBezTo>
                  <a:cubicBezTo>
                    <a:pt x="1789383" y="2563328"/>
                    <a:pt x="1782059" y="2637039"/>
                    <a:pt x="1772695" y="2710422"/>
                  </a:cubicBezTo>
                  <a:cubicBezTo>
                    <a:pt x="1373097" y="2710422"/>
                    <a:pt x="973535" y="2710422"/>
                    <a:pt x="573937" y="2710422"/>
                  </a:cubicBezTo>
                  <a:cubicBezTo>
                    <a:pt x="574557" y="2704446"/>
                    <a:pt x="574702" y="2698398"/>
                    <a:pt x="575868" y="2692532"/>
                  </a:cubicBezTo>
                  <a:cubicBezTo>
                    <a:pt x="601993" y="2561580"/>
                    <a:pt x="605600" y="2430044"/>
                    <a:pt x="587637" y="2297743"/>
                  </a:cubicBezTo>
                  <a:cubicBezTo>
                    <a:pt x="569856" y="2166864"/>
                    <a:pt x="524748" y="2039592"/>
                    <a:pt x="445171" y="1933234"/>
                  </a:cubicBezTo>
                  <a:cubicBezTo>
                    <a:pt x="394525" y="1865535"/>
                    <a:pt x="332692" y="1807492"/>
                    <a:pt x="276835" y="1744275"/>
                  </a:cubicBezTo>
                  <a:cubicBezTo>
                    <a:pt x="219302" y="1679199"/>
                    <a:pt x="185416" y="1612411"/>
                    <a:pt x="146137" y="1536623"/>
                  </a:cubicBezTo>
                  <a:cubicBezTo>
                    <a:pt x="53625" y="1358012"/>
                    <a:pt x="-6130" y="1188291"/>
                    <a:pt x="501" y="983300"/>
                  </a:cubicBezTo>
                  <a:cubicBezTo>
                    <a:pt x="9975" y="689477"/>
                    <a:pt x="140235" y="397257"/>
                    <a:pt x="368910" y="213034"/>
                  </a:cubicBezTo>
                  <a:cubicBezTo>
                    <a:pt x="531507" y="82031"/>
                    <a:pt x="716617" y="8803"/>
                    <a:pt x="919895" y="745"/>
                  </a:cubicBezTo>
                  <a:close/>
                  <a:moveTo>
                    <a:pt x="3012152" y="2299310"/>
                  </a:moveTo>
                  <a:cubicBezTo>
                    <a:pt x="3008253" y="2297561"/>
                    <a:pt x="3001367" y="2298108"/>
                    <a:pt x="2997832" y="2300513"/>
                  </a:cubicBezTo>
                  <a:cubicBezTo>
                    <a:pt x="2984387" y="2309658"/>
                    <a:pt x="2971780" y="2319970"/>
                    <a:pt x="2956550" y="2331629"/>
                  </a:cubicBezTo>
                  <a:cubicBezTo>
                    <a:pt x="2977974" y="2353965"/>
                    <a:pt x="2998597" y="2375972"/>
                    <a:pt x="3019986" y="2397179"/>
                  </a:cubicBezTo>
                  <a:cubicBezTo>
                    <a:pt x="3022682" y="2399875"/>
                    <a:pt x="3030334" y="2400349"/>
                    <a:pt x="3034269" y="2398599"/>
                  </a:cubicBezTo>
                  <a:cubicBezTo>
                    <a:pt x="3061414" y="2386721"/>
                    <a:pt x="3088450" y="2374515"/>
                    <a:pt x="3114939" y="2361252"/>
                  </a:cubicBezTo>
                  <a:cubicBezTo>
                    <a:pt x="3126416" y="2355495"/>
                    <a:pt x="3136546" y="2347005"/>
                    <a:pt x="3150355" y="2337714"/>
                  </a:cubicBezTo>
                  <a:cubicBezTo>
                    <a:pt x="3142303" y="2334034"/>
                    <a:pt x="3138149" y="2330391"/>
                    <a:pt x="3134141" y="2330536"/>
                  </a:cubicBezTo>
                  <a:cubicBezTo>
                    <a:pt x="3090272" y="2332285"/>
                    <a:pt x="3051030" y="2316872"/>
                    <a:pt x="3012152" y="2299310"/>
                  </a:cubicBezTo>
                  <a:close/>
                </a:path>
              </a:pathLst>
            </a:custGeom>
            <a:solidFill>
              <a:schemeClr val="accent5"/>
            </a:solidFill>
            <a:ln w="7309" cap="flat">
              <a:noFill/>
              <a:prstDash val="solid"/>
              <a:miter/>
            </a:ln>
          </p:spPr>
          <p:txBody>
            <a:bodyPr wrap="square" rtlCol="0" anchor="ctr">
              <a:noAutofit/>
            </a:bodyPr>
            <a:lstStyle/>
            <a:p>
              <a:endParaRPr lang="en-US"/>
            </a:p>
          </p:txBody>
        </p:sp>
      </p:grpSp>
      <p:sp>
        <p:nvSpPr>
          <p:cNvPr id="16" name="Прямоугольник 15"/>
          <p:cNvSpPr/>
          <p:nvPr/>
        </p:nvSpPr>
        <p:spPr>
          <a:xfrm>
            <a:off x="10292561" y="4918931"/>
            <a:ext cx="1562100" cy="1446550"/>
          </a:xfrm>
          <a:prstGeom prst="rect">
            <a:avLst/>
          </a:prstGeom>
        </p:spPr>
        <p:txBody>
          <a:bodyPr wrap="square">
            <a:spAutoFit/>
          </a:bodyPr>
          <a:lstStyle/>
          <a:p>
            <a:pPr algn="ctr"/>
            <a:r>
              <a:rPr lang="en-US" sz="1400" dirty="0">
                <a:latin typeface="Times New Roman" pitchFamily="18" charset="0"/>
                <a:cs typeface="Times New Roman" pitchFamily="18" charset="0"/>
              </a:rPr>
              <a:t>The information should be new, prompt, and timely, that is, provided without delay.</a:t>
            </a:r>
            <a:r>
              <a:rPr lang="en-US" b="1" dirty="0"/>
              <a:t>.</a:t>
            </a:r>
          </a:p>
        </p:txBody>
      </p:sp>
      <p:sp>
        <p:nvSpPr>
          <p:cNvPr id="17" name="Прямоугольник 16"/>
          <p:cNvSpPr/>
          <p:nvPr/>
        </p:nvSpPr>
        <p:spPr>
          <a:xfrm>
            <a:off x="9761392" y="1534943"/>
            <a:ext cx="1454244" cy="369332"/>
          </a:xfrm>
          <a:prstGeom prst="rect">
            <a:avLst/>
          </a:prstGeom>
        </p:spPr>
        <p:txBody>
          <a:bodyPr wrap="none">
            <a:spAutoFit/>
          </a:bodyPr>
          <a:lstStyle/>
          <a:p>
            <a:r>
              <a:rPr lang="en-US" dirty="0"/>
              <a:t>consistency;</a:t>
            </a:r>
          </a:p>
        </p:txBody>
      </p:sp>
      <p:sp>
        <p:nvSpPr>
          <p:cNvPr id="18" name="Прямоугольник 17"/>
          <p:cNvSpPr/>
          <p:nvPr/>
        </p:nvSpPr>
        <p:spPr>
          <a:xfrm>
            <a:off x="10481141" y="4525889"/>
            <a:ext cx="1184940" cy="369332"/>
          </a:xfrm>
          <a:prstGeom prst="rect">
            <a:avLst/>
          </a:prstGeom>
        </p:spPr>
        <p:txBody>
          <a:bodyPr wrap="none">
            <a:spAutoFit/>
          </a:bodyPr>
          <a:lstStyle/>
          <a:p>
            <a:r>
              <a:rPr lang="en-US" dirty="0"/>
              <a:t>relevance</a:t>
            </a:r>
            <a:endParaRPr lang="ru-RU" dirty="0"/>
          </a:p>
        </p:txBody>
      </p:sp>
    </p:spTree>
    <p:extLst>
      <p:ext uri="{BB962C8B-B14F-4D97-AF65-F5344CB8AC3E}">
        <p14:creationId xmlns:p14="http://schemas.microsoft.com/office/powerpoint/2010/main" val="1847368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96">
            <a:extLst>
              <a:ext uri="{FF2B5EF4-FFF2-40B4-BE49-F238E27FC236}">
                <a16:creationId xmlns:a16="http://schemas.microsoft.com/office/drawing/2014/main" id="{399DED06-0A4D-4947-9881-A31A3AAC98ED}"/>
              </a:ext>
            </a:extLst>
          </p:cNvPr>
          <p:cNvGrpSpPr/>
          <p:nvPr/>
        </p:nvGrpSpPr>
        <p:grpSpPr>
          <a:xfrm>
            <a:off x="1319412" y="3320202"/>
            <a:ext cx="1826325" cy="3537798"/>
            <a:chOff x="4384829" y="-18"/>
            <a:chExt cx="3530184" cy="6838365"/>
          </a:xfrm>
        </p:grpSpPr>
        <p:sp>
          <p:nvSpPr>
            <p:cNvPr id="4" name="Freeform: Shape 26">
              <a:extLst>
                <a:ext uri="{FF2B5EF4-FFF2-40B4-BE49-F238E27FC236}">
                  <a16:creationId xmlns:a16="http://schemas.microsoft.com/office/drawing/2014/main" id="{E2CC8009-5FB1-48D6-9E4A-8CD5BA60604A}"/>
                </a:ext>
              </a:extLst>
            </p:cNvPr>
            <p:cNvSpPr/>
            <p:nvPr/>
          </p:nvSpPr>
          <p:spPr>
            <a:xfrm>
              <a:off x="4384829" y="-18"/>
              <a:ext cx="3530184" cy="6838365"/>
            </a:xfrm>
            <a:custGeom>
              <a:avLst/>
              <a:gdLst>
                <a:gd name="connsiteX0" fmla="*/ 3511027 w 3530184"/>
                <a:gd name="connsiteY0" fmla="*/ 1448203 h 6838365"/>
                <a:gd name="connsiteX1" fmla="*/ 3400889 w 3530184"/>
                <a:gd name="connsiteY1" fmla="*/ 1064321 h 6838365"/>
                <a:gd name="connsiteX2" fmla="*/ 3345052 w 3530184"/>
                <a:gd name="connsiteY2" fmla="*/ 1039861 h 6838365"/>
                <a:gd name="connsiteX3" fmla="*/ 3343259 w 3530184"/>
                <a:gd name="connsiteY3" fmla="*/ 1038644 h 6838365"/>
                <a:gd name="connsiteX4" fmla="*/ 3279930 w 3530184"/>
                <a:gd name="connsiteY4" fmla="*/ 585414 h 6838365"/>
                <a:gd name="connsiteX5" fmla="*/ 3123688 w 3530184"/>
                <a:gd name="connsiteY5" fmla="*/ 473611 h 6838365"/>
                <a:gd name="connsiteX6" fmla="*/ 2996005 w 3530184"/>
                <a:gd name="connsiteY6" fmla="*/ 592394 h 6838365"/>
                <a:gd name="connsiteX7" fmla="*/ 2995364 w 3530184"/>
                <a:gd name="connsiteY7" fmla="*/ 582340 h 6838365"/>
                <a:gd name="connsiteX8" fmla="*/ 3019121 w 3530184"/>
                <a:gd name="connsiteY8" fmla="*/ 220038 h 6838365"/>
                <a:gd name="connsiteX9" fmla="*/ 2915130 w 3530184"/>
                <a:gd name="connsiteY9" fmla="*/ 79869 h 6838365"/>
                <a:gd name="connsiteX10" fmla="*/ 2810307 w 3530184"/>
                <a:gd name="connsiteY10" fmla="*/ 69751 h 6838365"/>
                <a:gd name="connsiteX11" fmla="*/ 2547577 w 3530184"/>
                <a:gd name="connsiteY11" fmla="*/ 271585 h 6838365"/>
                <a:gd name="connsiteX12" fmla="*/ 2354516 w 3530184"/>
                <a:gd name="connsiteY12" fmla="*/ 706758 h 6838365"/>
                <a:gd name="connsiteX13" fmla="*/ 2346768 w 3530184"/>
                <a:gd name="connsiteY13" fmla="*/ 715850 h 6838365"/>
                <a:gd name="connsiteX14" fmla="*/ 2416437 w 3530184"/>
                <a:gd name="connsiteY14" fmla="*/ 493462 h 6838365"/>
                <a:gd name="connsiteX15" fmla="*/ 2355925 w 3530184"/>
                <a:gd name="connsiteY15" fmla="*/ 52014 h 6838365"/>
                <a:gd name="connsiteX16" fmla="*/ 2272361 w 3530184"/>
                <a:gd name="connsiteY16" fmla="*/ 851 h 6838365"/>
                <a:gd name="connsiteX17" fmla="*/ 2043889 w 3530184"/>
                <a:gd name="connsiteY17" fmla="*/ 194553 h 6838365"/>
                <a:gd name="connsiteX18" fmla="*/ 1855374 w 3530184"/>
                <a:gd name="connsiteY18" fmla="*/ 529833 h 6838365"/>
                <a:gd name="connsiteX19" fmla="*/ 1423467 w 3530184"/>
                <a:gd name="connsiteY19" fmla="*/ 1460946 h 6838365"/>
                <a:gd name="connsiteX20" fmla="*/ 1415783 w 3530184"/>
                <a:gd name="connsiteY20" fmla="*/ 1353945 h 6838365"/>
                <a:gd name="connsiteX21" fmla="*/ 1345730 w 3530184"/>
                <a:gd name="connsiteY21" fmla="*/ 1013287 h 6838365"/>
                <a:gd name="connsiteX22" fmla="*/ 1234824 w 3530184"/>
                <a:gd name="connsiteY22" fmla="*/ 910897 h 6838365"/>
                <a:gd name="connsiteX23" fmla="*/ 1092157 w 3530184"/>
                <a:gd name="connsiteY23" fmla="*/ 965581 h 6838365"/>
                <a:gd name="connsiteX24" fmla="*/ 700912 w 3530184"/>
                <a:gd name="connsiteY24" fmla="*/ 1507178 h 6838365"/>
                <a:gd name="connsiteX25" fmla="*/ 593207 w 3530184"/>
                <a:gd name="connsiteY25" fmla="*/ 1668671 h 6838365"/>
                <a:gd name="connsiteX26" fmla="*/ 371075 w 3530184"/>
                <a:gd name="connsiteY26" fmla="*/ 2266232 h 6838365"/>
                <a:gd name="connsiteX27" fmla="*/ 343861 w 3530184"/>
                <a:gd name="connsiteY27" fmla="*/ 2421706 h 6838365"/>
                <a:gd name="connsiteX28" fmla="*/ 447147 w 3530184"/>
                <a:gd name="connsiteY28" fmla="*/ 2945565 h 6838365"/>
                <a:gd name="connsiteX29" fmla="*/ 745351 w 3530184"/>
                <a:gd name="connsiteY29" fmla="*/ 4151958 h 6838365"/>
                <a:gd name="connsiteX30" fmla="*/ 779289 w 3530184"/>
                <a:gd name="connsiteY30" fmla="*/ 4449138 h 6838365"/>
                <a:gd name="connsiteX31" fmla="*/ 703729 w 3530184"/>
                <a:gd name="connsiteY31" fmla="*/ 4936498 h 6838365"/>
                <a:gd name="connsiteX32" fmla="*/ 0 w 3530184"/>
                <a:gd name="connsiteY32" fmla="*/ 6827923 h 6838365"/>
                <a:gd name="connsiteX33" fmla="*/ 2761770 w 3530184"/>
                <a:gd name="connsiteY33" fmla="*/ 6838361 h 6838365"/>
                <a:gd name="connsiteX34" fmla="*/ 2938566 w 3530184"/>
                <a:gd name="connsiteY34" fmla="*/ 5769768 h 6838365"/>
                <a:gd name="connsiteX35" fmla="*/ 3073037 w 3530184"/>
                <a:gd name="connsiteY35" fmla="*/ 5292333 h 6838365"/>
                <a:gd name="connsiteX36" fmla="*/ 3198927 w 3530184"/>
                <a:gd name="connsiteY36" fmla="*/ 5081534 h 6838365"/>
                <a:gd name="connsiteX37" fmla="*/ 3488935 w 3530184"/>
                <a:gd name="connsiteY37" fmla="*/ 3654737 h 6838365"/>
                <a:gd name="connsiteX38" fmla="*/ 3492009 w 3530184"/>
                <a:gd name="connsiteY38" fmla="*/ 2916046 h 6838365"/>
                <a:gd name="connsiteX39" fmla="*/ 3530173 w 3530184"/>
                <a:gd name="connsiteY39" fmla="*/ 1934026 h 6838365"/>
                <a:gd name="connsiteX40" fmla="*/ 3511027 w 3530184"/>
                <a:gd name="connsiteY40" fmla="*/ 1448203 h 6838365"/>
                <a:gd name="connsiteX41" fmla="*/ 3511027 w 3530184"/>
                <a:gd name="connsiteY41" fmla="*/ 1448203 h 683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530184" h="6838365">
                  <a:moveTo>
                    <a:pt x="3511027" y="1448203"/>
                  </a:moveTo>
                  <a:cubicBezTo>
                    <a:pt x="3498669" y="1316678"/>
                    <a:pt x="3484901" y="1172346"/>
                    <a:pt x="3400889" y="1064321"/>
                  </a:cubicBezTo>
                  <a:cubicBezTo>
                    <a:pt x="3386674" y="1046136"/>
                    <a:pt x="3368936" y="1035122"/>
                    <a:pt x="3345052" y="1039861"/>
                  </a:cubicBezTo>
                  <a:cubicBezTo>
                    <a:pt x="3344476" y="1039412"/>
                    <a:pt x="3343899" y="1039028"/>
                    <a:pt x="3343259" y="1038644"/>
                  </a:cubicBezTo>
                  <a:cubicBezTo>
                    <a:pt x="3355297" y="872669"/>
                    <a:pt x="3341658" y="699906"/>
                    <a:pt x="3279930" y="585414"/>
                  </a:cubicBezTo>
                  <a:cubicBezTo>
                    <a:pt x="3259439" y="547378"/>
                    <a:pt x="3228383" y="453569"/>
                    <a:pt x="3123688" y="473611"/>
                  </a:cubicBezTo>
                  <a:cubicBezTo>
                    <a:pt x="3090902" y="479951"/>
                    <a:pt x="2993123" y="552629"/>
                    <a:pt x="2996005" y="592394"/>
                  </a:cubicBezTo>
                  <a:cubicBezTo>
                    <a:pt x="2995620" y="587207"/>
                    <a:pt x="2994916" y="584710"/>
                    <a:pt x="2995364" y="582340"/>
                  </a:cubicBezTo>
                  <a:cubicBezTo>
                    <a:pt x="3014958" y="468745"/>
                    <a:pt x="3043966" y="334658"/>
                    <a:pt x="3019121" y="220038"/>
                  </a:cubicBezTo>
                  <a:cubicBezTo>
                    <a:pt x="3006314" y="160999"/>
                    <a:pt x="2970839" y="103433"/>
                    <a:pt x="2915130" y="79869"/>
                  </a:cubicBezTo>
                  <a:cubicBezTo>
                    <a:pt x="2882345" y="66037"/>
                    <a:pt x="2845462" y="64949"/>
                    <a:pt x="2810307" y="69751"/>
                  </a:cubicBezTo>
                  <a:cubicBezTo>
                    <a:pt x="2689027" y="86208"/>
                    <a:pt x="2600853" y="165994"/>
                    <a:pt x="2547577" y="271585"/>
                  </a:cubicBezTo>
                  <a:cubicBezTo>
                    <a:pt x="2475860" y="413420"/>
                    <a:pt x="2414195" y="559608"/>
                    <a:pt x="2354516" y="706758"/>
                  </a:cubicBezTo>
                  <a:cubicBezTo>
                    <a:pt x="2353107" y="710280"/>
                    <a:pt x="2353107" y="714890"/>
                    <a:pt x="2346768" y="715850"/>
                  </a:cubicBezTo>
                  <a:cubicBezTo>
                    <a:pt x="2372381" y="642084"/>
                    <a:pt x="2396266" y="568317"/>
                    <a:pt x="2416437" y="493462"/>
                  </a:cubicBezTo>
                  <a:cubicBezTo>
                    <a:pt x="2466575" y="307252"/>
                    <a:pt x="2490587" y="157285"/>
                    <a:pt x="2355925" y="52014"/>
                  </a:cubicBezTo>
                  <a:cubicBezTo>
                    <a:pt x="2342285" y="41384"/>
                    <a:pt x="2289586" y="3284"/>
                    <a:pt x="2272361" y="851"/>
                  </a:cubicBezTo>
                  <a:cubicBezTo>
                    <a:pt x="2177975" y="-12404"/>
                    <a:pt x="2091018" y="132632"/>
                    <a:pt x="2043889" y="194553"/>
                  </a:cubicBezTo>
                  <a:cubicBezTo>
                    <a:pt x="1965512" y="297583"/>
                    <a:pt x="1909226" y="412907"/>
                    <a:pt x="1855374" y="529833"/>
                  </a:cubicBezTo>
                  <a:cubicBezTo>
                    <a:pt x="1774243" y="706117"/>
                    <a:pt x="1441140" y="1423422"/>
                    <a:pt x="1423467" y="1460946"/>
                  </a:cubicBezTo>
                  <a:cubicBezTo>
                    <a:pt x="1422315" y="1424767"/>
                    <a:pt x="1421226" y="1389164"/>
                    <a:pt x="1415783" y="1353945"/>
                  </a:cubicBezTo>
                  <a:cubicBezTo>
                    <a:pt x="1397982" y="1239261"/>
                    <a:pt x="1373073" y="1125986"/>
                    <a:pt x="1345730" y="1013287"/>
                  </a:cubicBezTo>
                  <a:cubicBezTo>
                    <a:pt x="1331195" y="953415"/>
                    <a:pt x="1293735" y="917876"/>
                    <a:pt x="1234824" y="910897"/>
                  </a:cubicBezTo>
                  <a:cubicBezTo>
                    <a:pt x="1180075" y="904493"/>
                    <a:pt x="1131154" y="906543"/>
                    <a:pt x="1092157" y="965581"/>
                  </a:cubicBezTo>
                  <a:cubicBezTo>
                    <a:pt x="969149" y="1151279"/>
                    <a:pt x="832181" y="1327307"/>
                    <a:pt x="700912" y="1507178"/>
                  </a:cubicBezTo>
                  <a:cubicBezTo>
                    <a:pt x="662748" y="1559493"/>
                    <a:pt x="619333" y="1608287"/>
                    <a:pt x="593207" y="1668671"/>
                  </a:cubicBezTo>
                  <a:cubicBezTo>
                    <a:pt x="552162" y="1763633"/>
                    <a:pt x="410071" y="2164291"/>
                    <a:pt x="371075" y="2266232"/>
                  </a:cubicBezTo>
                  <a:cubicBezTo>
                    <a:pt x="351673" y="2316947"/>
                    <a:pt x="337777" y="2367277"/>
                    <a:pt x="343861" y="2421706"/>
                  </a:cubicBezTo>
                  <a:cubicBezTo>
                    <a:pt x="347638" y="2455388"/>
                    <a:pt x="411992" y="2805716"/>
                    <a:pt x="447147" y="2945565"/>
                  </a:cubicBezTo>
                  <a:cubicBezTo>
                    <a:pt x="505161" y="3176342"/>
                    <a:pt x="707571" y="3979772"/>
                    <a:pt x="745351" y="4151958"/>
                  </a:cubicBezTo>
                  <a:cubicBezTo>
                    <a:pt x="766867" y="4249930"/>
                    <a:pt x="784860" y="4348221"/>
                    <a:pt x="779289" y="4449138"/>
                  </a:cubicBezTo>
                  <a:cubicBezTo>
                    <a:pt x="776600" y="4498380"/>
                    <a:pt x="729343" y="4823991"/>
                    <a:pt x="703729" y="4936498"/>
                  </a:cubicBezTo>
                  <a:cubicBezTo>
                    <a:pt x="537690" y="5666161"/>
                    <a:pt x="49114" y="6671681"/>
                    <a:pt x="0" y="6827923"/>
                  </a:cubicBezTo>
                  <a:cubicBezTo>
                    <a:pt x="0" y="6827923"/>
                    <a:pt x="2694278" y="6838617"/>
                    <a:pt x="2761770" y="6838361"/>
                  </a:cubicBezTo>
                  <a:cubicBezTo>
                    <a:pt x="2793530" y="6540540"/>
                    <a:pt x="2904501" y="5950727"/>
                    <a:pt x="2938566" y="5769768"/>
                  </a:cubicBezTo>
                  <a:cubicBezTo>
                    <a:pt x="2969111" y="5607443"/>
                    <a:pt x="2998438" y="5441403"/>
                    <a:pt x="3073037" y="5292333"/>
                  </a:cubicBezTo>
                  <a:cubicBezTo>
                    <a:pt x="3109600" y="5219078"/>
                    <a:pt x="3156729" y="5151651"/>
                    <a:pt x="3198927" y="5081534"/>
                  </a:cubicBezTo>
                  <a:cubicBezTo>
                    <a:pt x="3459672" y="4648795"/>
                    <a:pt x="3473375" y="4146195"/>
                    <a:pt x="3488935" y="3654737"/>
                  </a:cubicBezTo>
                  <a:cubicBezTo>
                    <a:pt x="3496619" y="3409424"/>
                    <a:pt x="3478306" y="3160462"/>
                    <a:pt x="3492009" y="2916046"/>
                  </a:cubicBezTo>
                  <a:cubicBezTo>
                    <a:pt x="3510322" y="2588962"/>
                    <a:pt x="3530749" y="2261750"/>
                    <a:pt x="3530173" y="1934026"/>
                  </a:cubicBezTo>
                  <a:cubicBezTo>
                    <a:pt x="3530109" y="1881967"/>
                    <a:pt x="3521400" y="1557700"/>
                    <a:pt x="3511027" y="1448203"/>
                  </a:cubicBezTo>
                  <a:lnTo>
                    <a:pt x="3511027" y="1448203"/>
                  </a:lnTo>
                  <a:close/>
                </a:path>
              </a:pathLst>
            </a:custGeom>
            <a:solidFill>
              <a:srgbClr val="F8CCAA"/>
            </a:solidFill>
            <a:ln w="6389" cap="flat">
              <a:noFill/>
              <a:prstDash val="solid"/>
              <a:miter/>
            </a:ln>
          </p:spPr>
          <p:txBody>
            <a:bodyPr rtlCol="0" anchor="ctr"/>
            <a:lstStyle/>
            <a:p>
              <a:endParaRPr lang="en-US"/>
            </a:p>
          </p:txBody>
        </p:sp>
        <p:sp>
          <p:nvSpPr>
            <p:cNvPr id="5" name="Freeform: Shape 95">
              <a:extLst>
                <a:ext uri="{FF2B5EF4-FFF2-40B4-BE49-F238E27FC236}">
                  <a16:creationId xmlns:a16="http://schemas.microsoft.com/office/drawing/2014/main" id="{4F9DE8D0-248D-4F33-AE9F-BC497CD6E301}"/>
                </a:ext>
              </a:extLst>
            </p:cNvPr>
            <p:cNvSpPr/>
            <p:nvPr/>
          </p:nvSpPr>
          <p:spPr>
            <a:xfrm>
              <a:off x="5242849" y="630218"/>
              <a:ext cx="2607670" cy="4155632"/>
            </a:xfrm>
            <a:custGeom>
              <a:avLst/>
              <a:gdLst>
                <a:gd name="connsiteX0" fmla="*/ 1532482 w 2607670"/>
                <a:gd name="connsiteY0" fmla="*/ 3188873 h 4155632"/>
                <a:gd name="connsiteX1" fmla="*/ 1616686 w 2607670"/>
                <a:gd name="connsiteY1" fmla="*/ 3367527 h 4155632"/>
                <a:gd name="connsiteX2" fmla="*/ 1634359 w 2607670"/>
                <a:gd name="connsiteY2" fmla="*/ 3469020 h 4155632"/>
                <a:gd name="connsiteX3" fmla="*/ 1531329 w 2607670"/>
                <a:gd name="connsiteY3" fmla="*/ 3714013 h 4155632"/>
                <a:gd name="connsiteX4" fmla="*/ 1513848 w 2607670"/>
                <a:gd name="connsiteY4" fmla="*/ 3886455 h 4155632"/>
                <a:gd name="connsiteX5" fmla="*/ 1609899 w 2607670"/>
                <a:gd name="connsiteY5" fmla="*/ 3989806 h 4155632"/>
                <a:gd name="connsiteX6" fmla="*/ 1947164 w 2607670"/>
                <a:gd name="connsiteY6" fmla="*/ 4139260 h 4155632"/>
                <a:gd name="connsiteX7" fmla="*/ 1960739 w 2607670"/>
                <a:gd name="connsiteY7" fmla="*/ 4150530 h 4155632"/>
                <a:gd name="connsiteX8" fmla="*/ 1943962 w 2607670"/>
                <a:gd name="connsiteY8" fmla="*/ 4154820 h 4155632"/>
                <a:gd name="connsiteX9" fmla="*/ 989477 w 2607670"/>
                <a:gd name="connsiteY9" fmla="*/ 3829273 h 4155632"/>
                <a:gd name="connsiteX10" fmla="*/ 1462237 w 2607670"/>
                <a:gd name="connsiteY10" fmla="*/ 3557450 h 4155632"/>
                <a:gd name="connsiteX11" fmla="*/ 1535235 w 2607670"/>
                <a:gd name="connsiteY11" fmla="*/ 3363365 h 4155632"/>
                <a:gd name="connsiteX12" fmla="*/ 1532482 w 2607670"/>
                <a:gd name="connsiteY12" fmla="*/ 3188873 h 4155632"/>
                <a:gd name="connsiteX13" fmla="*/ 2252091 w 2607670"/>
                <a:gd name="connsiteY13" fmla="*/ 1914284 h 4155632"/>
                <a:gd name="connsiteX14" fmla="*/ 2386177 w 2607670"/>
                <a:gd name="connsiteY14" fmla="*/ 1941883 h 4155632"/>
                <a:gd name="connsiteX15" fmla="*/ 2562334 w 2607670"/>
                <a:gd name="connsiteY15" fmla="*/ 2081348 h 4155632"/>
                <a:gd name="connsiteX16" fmla="*/ 2252091 w 2607670"/>
                <a:gd name="connsiteY16" fmla="*/ 1914284 h 4155632"/>
                <a:gd name="connsiteX17" fmla="*/ 1577562 w 2607670"/>
                <a:gd name="connsiteY17" fmla="*/ 1759131 h 4155632"/>
                <a:gd name="connsiteX18" fmla="*/ 1609514 w 2607670"/>
                <a:gd name="connsiteY18" fmla="*/ 1857807 h 4155632"/>
                <a:gd name="connsiteX19" fmla="*/ 1669770 w 2607670"/>
                <a:gd name="connsiteY19" fmla="*/ 1907881 h 4155632"/>
                <a:gd name="connsiteX20" fmla="*/ 1821722 w 2607670"/>
                <a:gd name="connsiteY20" fmla="*/ 2069630 h 4155632"/>
                <a:gd name="connsiteX21" fmla="*/ 1933460 w 2607670"/>
                <a:gd name="connsiteY21" fmla="*/ 2148327 h 4155632"/>
                <a:gd name="connsiteX22" fmla="*/ 2050002 w 2607670"/>
                <a:gd name="connsiteY22" fmla="*/ 2185659 h 4155632"/>
                <a:gd name="connsiteX23" fmla="*/ 2092904 w 2607670"/>
                <a:gd name="connsiteY23" fmla="*/ 2083973 h 4155632"/>
                <a:gd name="connsiteX24" fmla="*/ 2134782 w 2607670"/>
                <a:gd name="connsiteY24" fmla="*/ 2248412 h 4155632"/>
                <a:gd name="connsiteX25" fmla="*/ 2164046 w 2607670"/>
                <a:gd name="connsiteY25" fmla="*/ 2288881 h 4155632"/>
                <a:gd name="connsiteX26" fmla="*/ 2498045 w 2607670"/>
                <a:gd name="connsiteY26" fmla="*/ 2565890 h 4155632"/>
                <a:gd name="connsiteX27" fmla="*/ 1988849 w 2607670"/>
                <a:gd name="connsiteY27" fmla="*/ 2256416 h 4155632"/>
                <a:gd name="connsiteX28" fmla="*/ 1892799 w 2607670"/>
                <a:gd name="connsiteY28" fmla="*/ 2251613 h 4155632"/>
                <a:gd name="connsiteX29" fmla="*/ 1614701 w 2607670"/>
                <a:gd name="connsiteY29" fmla="*/ 2508964 h 4155632"/>
                <a:gd name="connsiteX30" fmla="*/ 1785927 w 2607670"/>
                <a:gd name="connsiteY30" fmla="*/ 2234837 h 4155632"/>
                <a:gd name="connsiteX31" fmla="*/ 1783494 w 2607670"/>
                <a:gd name="connsiteY31" fmla="*/ 2144805 h 4155632"/>
                <a:gd name="connsiteX32" fmla="*/ 1690837 w 2607670"/>
                <a:gd name="connsiteY32" fmla="*/ 2000474 h 4155632"/>
                <a:gd name="connsiteX33" fmla="*/ 1567380 w 2607670"/>
                <a:gd name="connsiteY33" fmla="*/ 1951488 h 4155632"/>
                <a:gd name="connsiteX34" fmla="*/ 1335771 w 2607670"/>
                <a:gd name="connsiteY34" fmla="*/ 2087880 h 4155632"/>
                <a:gd name="connsiteX35" fmla="*/ 1386101 w 2607670"/>
                <a:gd name="connsiteY35" fmla="*/ 1903463 h 4155632"/>
                <a:gd name="connsiteX36" fmla="*/ 1311694 w 2607670"/>
                <a:gd name="connsiteY36" fmla="*/ 1802610 h 4155632"/>
                <a:gd name="connsiteX37" fmla="*/ 1446229 w 2607670"/>
                <a:gd name="connsiteY37" fmla="*/ 1868436 h 4155632"/>
                <a:gd name="connsiteX38" fmla="*/ 1541191 w 2607670"/>
                <a:gd name="connsiteY38" fmla="*/ 1825214 h 4155632"/>
                <a:gd name="connsiteX39" fmla="*/ 1577562 w 2607670"/>
                <a:gd name="connsiteY39" fmla="*/ 1759131 h 4155632"/>
                <a:gd name="connsiteX40" fmla="*/ 1660165 w 2607670"/>
                <a:gd name="connsiteY40" fmla="*/ 1458429 h 4155632"/>
                <a:gd name="connsiteX41" fmla="*/ 1579674 w 2607670"/>
                <a:gd name="connsiteY41" fmla="*/ 1740049 h 4155632"/>
                <a:gd name="connsiteX42" fmla="*/ 1660165 w 2607670"/>
                <a:gd name="connsiteY42" fmla="*/ 1458429 h 4155632"/>
                <a:gd name="connsiteX43" fmla="*/ 1812116 w 2607670"/>
                <a:gd name="connsiteY43" fmla="*/ 1317555 h 4155632"/>
                <a:gd name="connsiteX44" fmla="*/ 1868786 w 2607670"/>
                <a:gd name="connsiteY44" fmla="*/ 1348931 h 4155632"/>
                <a:gd name="connsiteX45" fmla="*/ 2077919 w 2607670"/>
                <a:gd name="connsiteY45" fmla="*/ 1468546 h 4155632"/>
                <a:gd name="connsiteX46" fmla="*/ 2111537 w 2607670"/>
                <a:gd name="connsiteY46" fmla="*/ 1507671 h 4155632"/>
                <a:gd name="connsiteX47" fmla="*/ 2132668 w 2607670"/>
                <a:gd name="connsiteY47" fmla="*/ 1567286 h 4155632"/>
                <a:gd name="connsiteX48" fmla="*/ 2129082 w 2607670"/>
                <a:gd name="connsiteY48" fmla="*/ 1570552 h 4155632"/>
                <a:gd name="connsiteX49" fmla="*/ 1810451 w 2607670"/>
                <a:gd name="connsiteY49" fmla="*/ 1320437 h 4155632"/>
                <a:gd name="connsiteX50" fmla="*/ 1812116 w 2607670"/>
                <a:gd name="connsiteY50" fmla="*/ 1317555 h 4155632"/>
                <a:gd name="connsiteX51" fmla="*/ 2419155 w 2607670"/>
                <a:gd name="connsiteY51" fmla="*/ 1253137 h 4155632"/>
                <a:gd name="connsiteX52" fmla="*/ 2607670 w 2607670"/>
                <a:gd name="connsiteY52" fmla="*/ 1332667 h 4155632"/>
                <a:gd name="connsiteX53" fmla="*/ 2607030 w 2607670"/>
                <a:gd name="connsiteY53" fmla="*/ 1335676 h 4155632"/>
                <a:gd name="connsiteX54" fmla="*/ 2459368 w 2607670"/>
                <a:gd name="connsiteY54" fmla="*/ 1336637 h 4155632"/>
                <a:gd name="connsiteX55" fmla="*/ 2419155 w 2607670"/>
                <a:gd name="connsiteY55" fmla="*/ 1253137 h 4155632"/>
                <a:gd name="connsiteX56" fmla="*/ 1273530 w 2607670"/>
                <a:gd name="connsiteY56" fmla="*/ 945199 h 4155632"/>
                <a:gd name="connsiteX57" fmla="*/ 1633399 w 2607670"/>
                <a:gd name="connsiteY57" fmla="*/ 1120651 h 4155632"/>
                <a:gd name="connsiteX58" fmla="*/ 1426762 w 2607670"/>
                <a:gd name="connsiteY58" fmla="*/ 1066415 h 4155632"/>
                <a:gd name="connsiteX59" fmla="*/ 1273530 w 2607670"/>
                <a:gd name="connsiteY59" fmla="*/ 945199 h 4155632"/>
                <a:gd name="connsiteX60" fmla="*/ 767216 w 2607670"/>
                <a:gd name="connsiteY60" fmla="*/ 842747 h 4155632"/>
                <a:gd name="connsiteX61" fmla="*/ 1073873 w 2607670"/>
                <a:gd name="connsiteY61" fmla="*/ 944048 h 4155632"/>
                <a:gd name="connsiteX62" fmla="*/ 1119337 w 2607670"/>
                <a:gd name="connsiteY62" fmla="*/ 1026203 h 4155632"/>
                <a:gd name="connsiteX63" fmla="*/ 1064332 w 2607670"/>
                <a:gd name="connsiteY63" fmla="*/ 1383703 h 4155632"/>
                <a:gd name="connsiteX64" fmla="*/ 953362 w 2607670"/>
                <a:gd name="connsiteY64" fmla="*/ 1640413 h 4155632"/>
                <a:gd name="connsiteX65" fmla="*/ 958805 w 2607670"/>
                <a:gd name="connsiteY65" fmla="*/ 1664874 h 4155632"/>
                <a:gd name="connsiteX66" fmla="*/ 1103264 w 2607670"/>
                <a:gd name="connsiteY66" fmla="*/ 1723208 h 4155632"/>
                <a:gd name="connsiteX67" fmla="*/ 1120361 w 2607670"/>
                <a:gd name="connsiteY67" fmla="*/ 1732365 h 4155632"/>
                <a:gd name="connsiteX68" fmla="*/ 1108387 w 2607670"/>
                <a:gd name="connsiteY68" fmla="*/ 1746132 h 4155632"/>
                <a:gd name="connsiteX69" fmla="*/ 1020469 w 2607670"/>
                <a:gd name="connsiteY69" fmla="*/ 1748630 h 4155632"/>
                <a:gd name="connsiteX70" fmla="*/ 916222 w 2607670"/>
                <a:gd name="connsiteY70" fmla="*/ 1704254 h 4155632"/>
                <a:gd name="connsiteX71" fmla="*/ 762670 w 2607670"/>
                <a:gd name="connsiteY71" fmla="*/ 1595653 h 4155632"/>
                <a:gd name="connsiteX72" fmla="*/ 883565 w 2607670"/>
                <a:gd name="connsiteY72" fmla="*/ 1630231 h 4155632"/>
                <a:gd name="connsiteX73" fmla="*/ 935945 w 2607670"/>
                <a:gd name="connsiteY73" fmla="*/ 1601736 h 4155632"/>
                <a:gd name="connsiteX74" fmla="*/ 1090266 w 2607670"/>
                <a:gd name="connsiteY74" fmla="*/ 1141208 h 4155632"/>
                <a:gd name="connsiteX75" fmla="*/ 1096093 w 2607670"/>
                <a:gd name="connsiteY75" fmla="*/ 1058925 h 4155632"/>
                <a:gd name="connsiteX76" fmla="*/ 1059017 w 2607670"/>
                <a:gd name="connsiteY76" fmla="*/ 1010451 h 4155632"/>
                <a:gd name="connsiteX77" fmla="*/ 767216 w 2607670"/>
                <a:gd name="connsiteY77" fmla="*/ 842747 h 4155632"/>
                <a:gd name="connsiteX78" fmla="*/ 239556 w 2607670"/>
                <a:gd name="connsiteY78" fmla="*/ 814026 h 4155632"/>
                <a:gd name="connsiteX79" fmla="*/ 448137 w 2607670"/>
                <a:gd name="connsiteY79" fmla="*/ 1006737 h 4155632"/>
                <a:gd name="connsiteX80" fmla="*/ 499172 w 2607670"/>
                <a:gd name="connsiteY80" fmla="*/ 1086971 h 4155632"/>
                <a:gd name="connsiteX81" fmla="*/ 496290 w 2607670"/>
                <a:gd name="connsiteY81" fmla="*/ 1142104 h 4155632"/>
                <a:gd name="connsiteX82" fmla="*/ 464850 w 2607670"/>
                <a:gd name="connsiteY82" fmla="*/ 1450682 h 4155632"/>
                <a:gd name="connsiteX83" fmla="*/ 496354 w 2607670"/>
                <a:gd name="connsiteY83" fmla="*/ 1523423 h 4155632"/>
                <a:gd name="connsiteX84" fmla="*/ 1413636 w 2607670"/>
                <a:gd name="connsiteY84" fmla="*/ 2598995 h 4155632"/>
                <a:gd name="connsiteX85" fmla="*/ 1564115 w 2607670"/>
                <a:gd name="connsiteY85" fmla="*/ 2704651 h 4155632"/>
                <a:gd name="connsiteX86" fmla="*/ 2044495 w 2607670"/>
                <a:gd name="connsiteY86" fmla="*/ 2839121 h 4155632"/>
                <a:gd name="connsiteX87" fmla="*/ 1589792 w 2607670"/>
                <a:gd name="connsiteY87" fmla="*/ 2764650 h 4155632"/>
                <a:gd name="connsiteX88" fmla="*/ 1272442 w 2607670"/>
                <a:gd name="connsiteY88" fmla="*/ 2526125 h 4155632"/>
                <a:gd name="connsiteX89" fmla="*/ 509673 w 2607670"/>
                <a:gd name="connsiteY89" fmla="*/ 1642141 h 4155632"/>
                <a:gd name="connsiteX90" fmla="*/ 382374 w 2607670"/>
                <a:gd name="connsiteY90" fmla="*/ 1555183 h 4155632"/>
                <a:gd name="connsiteX91" fmla="*/ 81608 w 2607670"/>
                <a:gd name="connsiteY91" fmla="*/ 1492174 h 4155632"/>
                <a:gd name="connsiteX92" fmla="*/ 3551 w 2607670"/>
                <a:gd name="connsiteY92" fmla="*/ 1478727 h 4155632"/>
                <a:gd name="connsiteX93" fmla="*/ 174777 w 2607670"/>
                <a:gd name="connsiteY93" fmla="*/ 1474373 h 4155632"/>
                <a:gd name="connsiteX94" fmla="*/ 379941 w 2607670"/>
                <a:gd name="connsiteY94" fmla="*/ 1481993 h 4155632"/>
                <a:gd name="connsiteX95" fmla="*/ 416312 w 2607670"/>
                <a:gd name="connsiteY95" fmla="*/ 1429166 h 4155632"/>
                <a:gd name="connsiteX96" fmla="*/ 437571 w 2607670"/>
                <a:gd name="connsiteY96" fmla="*/ 1186607 h 4155632"/>
                <a:gd name="connsiteX97" fmla="*/ 397934 w 2607670"/>
                <a:gd name="connsiteY97" fmla="*/ 1032926 h 4155632"/>
                <a:gd name="connsiteX98" fmla="*/ 239579 w 2607670"/>
                <a:gd name="connsiteY98" fmla="*/ 818670 h 4155632"/>
                <a:gd name="connsiteX99" fmla="*/ 239556 w 2607670"/>
                <a:gd name="connsiteY99" fmla="*/ 814026 h 4155632"/>
                <a:gd name="connsiteX100" fmla="*/ 2071132 w 2607670"/>
                <a:gd name="connsiteY100" fmla="*/ 740484 h 4155632"/>
                <a:gd name="connsiteX101" fmla="*/ 2086628 w 2607670"/>
                <a:gd name="connsiteY101" fmla="*/ 745798 h 4155632"/>
                <a:gd name="connsiteX102" fmla="*/ 2209125 w 2607670"/>
                <a:gd name="connsiteY102" fmla="*/ 833524 h 4155632"/>
                <a:gd name="connsiteX103" fmla="*/ 2207524 w 2607670"/>
                <a:gd name="connsiteY103" fmla="*/ 835445 h 4155632"/>
                <a:gd name="connsiteX104" fmla="*/ 1984751 w 2607670"/>
                <a:gd name="connsiteY104" fmla="*/ 766865 h 4155632"/>
                <a:gd name="connsiteX105" fmla="*/ 1984815 w 2607670"/>
                <a:gd name="connsiteY105" fmla="*/ 763023 h 4155632"/>
                <a:gd name="connsiteX106" fmla="*/ 2071132 w 2607670"/>
                <a:gd name="connsiteY106" fmla="*/ 740484 h 4155632"/>
                <a:gd name="connsiteX107" fmla="*/ 2483573 w 2607670"/>
                <a:gd name="connsiteY107" fmla="*/ 429666 h 4155632"/>
                <a:gd name="connsiteX108" fmla="*/ 2483609 w 2607670"/>
                <a:gd name="connsiteY108" fmla="*/ 429694 h 4155632"/>
                <a:gd name="connsiteX109" fmla="*/ 2483636 w 2607670"/>
                <a:gd name="connsiteY109" fmla="*/ 429666 h 4155632"/>
                <a:gd name="connsiteX110" fmla="*/ 2483629 w 2607670"/>
                <a:gd name="connsiteY110" fmla="*/ 429710 h 4155632"/>
                <a:gd name="connsiteX111" fmla="*/ 2485942 w 2607670"/>
                <a:gd name="connsiteY111" fmla="*/ 431523 h 4155632"/>
                <a:gd name="connsiteX112" fmla="*/ 2483573 w 2607670"/>
                <a:gd name="connsiteY112" fmla="*/ 432099 h 4155632"/>
                <a:gd name="connsiteX113" fmla="*/ 2483573 w 2607670"/>
                <a:gd name="connsiteY113" fmla="*/ 430050 h 4155632"/>
                <a:gd name="connsiteX114" fmla="*/ 2471830 w 2607670"/>
                <a:gd name="connsiteY114" fmla="*/ 501615 h 4155632"/>
                <a:gd name="connsiteX115" fmla="*/ 2455654 w 2607670"/>
                <a:gd name="connsiteY115" fmla="*/ 572653 h 4155632"/>
                <a:gd name="connsiteX116" fmla="*/ 2139904 w 2607670"/>
                <a:gd name="connsiteY116" fmla="*/ 1868949 h 4155632"/>
                <a:gd name="connsiteX117" fmla="*/ 2283339 w 2607670"/>
                <a:gd name="connsiteY117" fmla="*/ 960505 h 4155632"/>
                <a:gd name="connsiteX118" fmla="*/ 2398984 w 2607670"/>
                <a:gd name="connsiteY118" fmla="*/ 547744 h 4155632"/>
                <a:gd name="connsiteX119" fmla="*/ 2469059 w 2607670"/>
                <a:gd name="connsiteY119" fmla="*/ 444334 h 4155632"/>
                <a:gd name="connsiteX120" fmla="*/ 2483573 w 2607670"/>
                <a:gd name="connsiteY120" fmla="*/ 429729 h 4155632"/>
                <a:gd name="connsiteX121" fmla="*/ 1552716 w 2607670"/>
                <a:gd name="connsiteY121" fmla="*/ 324650 h 4155632"/>
                <a:gd name="connsiteX122" fmla="*/ 1843941 w 2607670"/>
                <a:gd name="connsiteY122" fmla="*/ 468918 h 4155632"/>
                <a:gd name="connsiteX123" fmla="*/ 1552716 w 2607670"/>
                <a:gd name="connsiteY123" fmla="*/ 324650 h 4155632"/>
                <a:gd name="connsiteX124" fmla="*/ 1464478 w 2607670"/>
                <a:gd name="connsiteY124" fmla="*/ 177669 h 4155632"/>
                <a:gd name="connsiteX125" fmla="*/ 1459611 w 2607670"/>
                <a:gd name="connsiteY125" fmla="*/ 197480 h 4155632"/>
                <a:gd name="connsiteX126" fmla="*/ 1320082 w 2607670"/>
                <a:gd name="connsiteY126" fmla="*/ 575214 h 4155632"/>
                <a:gd name="connsiteX127" fmla="*/ 1173189 w 2607670"/>
                <a:gd name="connsiteY127" fmla="*/ 959544 h 4155632"/>
                <a:gd name="connsiteX128" fmla="*/ 1291587 w 2607670"/>
                <a:gd name="connsiteY128" fmla="*/ 626121 h 4155632"/>
                <a:gd name="connsiteX129" fmla="*/ 1455129 w 2607670"/>
                <a:gd name="connsiteY129" fmla="*/ 195751 h 4155632"/>
                <a:gd name="connsiteX130" fmla="*/ 1464478 w 2607670"/>
                <a:gd name="connsiteY130" fmla="*/ 177669 h 4155632"/>
                <a:gd name="connsiteX131" fmla="*/ 1056264 w 2607670"/>
                <a:gd name="connsiteY131" fmla="*/ 126466 h 4155632"/>
                <a:gd name="connsiteX132" fmla="*/ 1388022 w 2607670"/>
                <a:gd name="connsiteY132" fmla="*/ 291802 h 4155632"/>
                <a:gd name="connsiteX133" fmla="*/ 1184780 w 2607670"/>
                <a:gd name="connsiteY133" fmla="*/ 287191 h 4155632"/>
                <a:gd name="connsiteX134" fmla="*/ 1056264 w 2607670"/>
                <a:gd name="connsiteY134" fmla="*/ 126466 h 4155632"/>
                <a:gd name="connsiteX135" fmla="*/ 2130300 w 2607670"/>
                <a:gd name="connsiteY135" fmla="*/ 0 h 4155632"/>
                <a:gd name="connsiteX136" fmla="*/ 1955488 w 2607670"/>
                <a:gd name="connsiteY136" fmla="*/ 605054 h 4155632"/>
                <a:gd name="connsiteX137" fmla="*/ 1698329 w 2607670"/>
                <a:gd name="connsiteY137" fmla="*/ 1185582 h 4155632"/>
                <a:gd name="connsiteX138" fmla="*/ 1894784 w 2607670"/>
                <a:gd name="connsiteY138" fmla="*/ 554531 h 4155632"/>
                <a:gd name="connsiteX139" fmla="*/ 2130300 w 2607670"/>
                <a:gd name="connsiteY139" fmla="*/ 0 h 4155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2607670" h="4155632">
                  <a:moveTo>
                    <a:pt x="1532482" y="3188873"/>
                  </a:moveTo>
                  <a:cubicBezTo>
                    <a:pt x="1566676" y="3245671"/>
                    <a:pt x="1596067" y="3304454"/>
                    <a:pt x="1616686" y="3367527"/>
                  </a:cubicBezTo>
                  <a:cubicBezTo>
                    <a:pt x="1627572" y="3400632"/>
                    <a:pt x="1639418" y="3433737"/>
                    <a:pt x="1634359" y="3469020"/>
                  </a:cubicBezTo>
                  <a:cubicBezTo>
                    <a:pt x="1629557" y="3502574"/>
                    <a:pt x="1541767" y="3681612"/>
                    <a:pt x="1531329" y="3714013"/>
                  </a:cubicBezTo>
                  <a:cubicBezTo>
                    <a:pt x="1509238" y="3782337"/>
                    <a:pt x="1505780" y="3843873"/>
                    <a:pt x="1513848" y="3886455"/>
                  </a:cubicBezTo>
                  <a:cubicBezTo>
                    <a:pt x="1521724" y="3927629"/>
                    <a:pt x="1576793" y="3967906"/>
                    <a:pt x="1609899" y="3989806"/>
                  </a:cubicBezTo>
                  <a:cubicBezTo>
                    <a:pt x="1672460" y="4031235"/>
                    <a:pt x="1903301" y="4117553"/>
                    <a:pt x="1947164" y="4139260"/>
                  </a:cubicBezTo>
                  <a:cubicBezTo>
                    <a:pt x="1952607" y="4141950"/>
                    <a:pt x="1962276" y="4143422"/>
                    <a:pt x="1960739" y="4150530"/>
                  </a:cubicBezTo>
                  <a:cubicBezTo>
                    <a:pt x="1959202" y="4158470"/>
                    <a:pt x="1949853" y="4154756"/>
                    <a:pt x="1943962" y="4154820"/>
                  </a:cubicBezTo>
                  <a:cubicBezTo>
                    <a:pt x="1817111" y="4155525"/>
                    <a:pt x="1271993" y="3999731"/>
                    <a:pt x="989477" y="3829273"/>
                  </a:cubicBezTo>
                  <a:cubicBezTo>
                    <a:pt x="1117032" y="3807054"/>
                    <a:pt x="1327254" y="3730854"/>
                    <a:pt x="1462237" y="3557450"/>
                  </a:cubicBezTo>
                  <a:cubicBezTo>
                    <a:pt x="1506100" y="3501037"/>
                    <a:pt x="1525951" y="3433994"/>
                    <a:pt x="1535235" y="3363365"/>
                  </a:cubicBezTo>
                  <a:cubicBezTo>
                    <a:pt x="1539846" y="3327954"/>
                    <a:pt x="1534979" y="3211861"/>
                    <a:pt x="1532482" y="3188873"/>
                  </a:cubicBezTo>
                  <a:close/>
                  <a:moveTo>
                    <a:pt x="2252091" y="1914284"/>
                  </a:moveTo>
                  <a:cubicBezTo>
                    <a:pt x="2304535" y="1909482"/>
                    <a:pt x="2347629" y="1915309"/>
                    <a:pt x="2386177" y="1941883"/>
                  </a:cubicBezTo>
                  <a:cubicBezTo>
                    <a:pt x="2445857" y="1983056"/>
                    <a:pt x="2562590" y="2077314"/>
                    <a:pt x="2562334" y="2081348"/>
                  </a:cubicBezTo>
                  <a:cubicBezTo>
                    <a:pt x="2458920" y="2025703"/>
                    <a:pt x="2355505" y="1969930"/>
                    <a:pt x="2252091" y="1914284"/>
                  </a:cubicBezTo>
                  <a:close/>
                  <a:moveTo>
                    <a:pt x="1577562" y="1759131"/>
                  </a:moveTo>
                  <a:cubicBezTo>
                    <a:pt x="1582172" y="1795950"/>
                    <a:pt x="1586654" y="1830016"/>
                    <a:pt x="1609514" y="1857807"/>
                  </a:cubicBezTo>
                  <a:cubicBezTo>
                    <a:pt x="1626355" y="1878362"/>
                    <a:pt x="1649664" y="1891232"/>
                    <a:pt x="1669770" y="1907881"/>
                  </a:cubicBezTo>
                  <a:cubicBezTo>
                    <a:pt x="1727400" y="1955458"/>
                    <a:pt x="1770431" y="2015714"/>
                    <a:pt x="1821722" y="2069630"/>
                  </a:cubicBezTo>
                  <a:cubicBezTo>
                    <a:pt x="1855468" y="2105233"/>
                    <a:pt x="1907399" y="2131166"/>
                    <a:pt x="1933460" y="2148327"/>
                  </a:cubicBezTo>
                  <a:cubicBezTo>
                    <a:pt x="1975531" y="2176054"/>
                    <a:pt x="2015616" y="2193151"/>
                    <a:pt x="2050002" y="2185659"/>
                  </a:cubicBezTo>
                  <a:cubicBezTo>
                    <a:pt x="2092264" y="2176438"/>
                    <a:pt x="2076191" y="2145958"/>
                    <a:pt x="2092904" y="2083973"/>
                  </a:cubicBezTo>
                  <a:cubicBezTo>
                    <a:pt x="2102765" y="2173620"/>
                    <a:pt x="2117173" y="2212297"/>
                    <a:pt x="2134782" y="2248412"/>
                  </a:cubicBezTo>
                  <a:cubicBezTo>
                    <a:pt x="2138496" y="2256032"/>
                    <a:pt x="2156938" y="2284143"/>
                    <a:pt x="2164046" y="2288881"/>
                  </a:cubicBezTo>
                  <a:cubicBezTo>
                    <a:pt x="2232946" y="2334793"/>
                    <a:pt x="2496764" y="2558142"/>
                    <a:pt x="2498045" y="2565890"/>
                  </a:cubicBezTo>
                  <a:cubicBezTo>
                    <a:pt x="2465131" y="2542262"/>
                    <a:pt x="2040909" y="2273513"/>
                    <a:pt x="1988849" y="2256416"/>
                  </a:cubicBezTo>
                  <a:cubicBezTo>
                    <a:pt x="1948380" y="2243161"/>
                    <a:pt x="1929106" y="2230226"/>
                    <a:pt x="1892799" y="2251613"/>
                  </a:cubicBezTo>
                  <a:cubicBezTo>
                    <a:pt x="1836257" y="2284911"/>
                    <a:pt x="1737902" y="2392103"/>
                    <a:pt x="1614701" y="2508964"/>
                  </a:cubicBezTo>
                  <a:cubicBezTo>
                    <a:pt x="1629493" y="2482903"/>
                    <a:pt x="1752630" y="2307835"/>
                    <a:pt x="1785927" y="2234837"/>
                  </a:cubicBezTo>
                  <a:cubicBezTo>
                    <a:pt x="1798286" y="2207686"/>
                    <a:pt x="1791498" y="2167985"/>
                    <a:pt x="1783494" y="2144805"/>
                  </a:cubicBezTo>
                  <a:cubicBezTo>
                    <a:pt x="1765692" y="2093258"/>
                    <a:pt x="1724071" y="2044401"/>
                    <a:pt x="1690837" y="2000474"/>
                  </a:cubicBezTo>
                  <a:cubicBezTo>
                    <a:pt x="1660741" y="1960645"/>
                    <a:pt x="1614957" y="1936248"/>
                    <a:pt x="1567380" y="1951488"/>
                  </a:cubicBezTo>
                  <a:cubicBezTo>
                    <a:pt x="1495471" y="1974604"/>
                    <a:pt x="1428107" y="2015137"/>
                    <a:pt x="1335771" y="2087880"/>
                  </a:cubicBezTo>
                  <a:cubicBezTo>
                    <a:pt x="1342494" y="2074304"/>
                    <a:pt x="1418566" y="1956547"/>
                    <a:pt x="1386101" y="1903463"/>
                  </a:cubicBezTo>
                  <a:cubicBezTo>
                    <a:pt x="1369004" y="1875544"/>
                    <a:pt x="1334234" y="1826494"/>
                    <a:pt x="1311694" y="1802610"/>
                  </a:cubicBezTo>
                  <a:cubicBezTo>
                    <a:pt x="1337820" y="1818362"/>
                    <a:pt x="1426827" y="1864146"/>
                    <a:pt x="1446229" y="1868436"/>
                  </a:cubicBezTo>
                  <a:cubicBezTo>
                    <a:pt x="1483816" y="1876761"/>
                    <a:pt x="1521276" y="1859664"/>
                    <a:pt x="1541191" y="1825214"/>
                  </a:cubicBezTo>
                  <a:cubicBezTo>
                    <a:pt x="1553293" y="1804339"/>
                    <a:pt x="1564499" y="1782887"/>
                    <a:pt x="1577562" y="1759131"/>
                  </a:cubicBezTo>
                  <a:close/>
                  <a:moveTo>
                    <a:pt x="1660165" y="1458429"/>
                  </a:moveTo>
                  <a:cubicBezTo>
                    <a:pt x="1659140" y="1496529"/>
                    <a:pt x="1600485" y="1715908"/>
                    <a:pt x="1579674" y="1740049"/>
                  </a:cubicBezTo>
                  <a:cubicBezTo>
                    <a:pt x="1572439" y="1684212"/>
                    <a:pt x="1624690" y="1520606"/>
                    <a:pt x="1660165" y="1458429"/>
                  </a:cubicBezTo>
                  <a:close/>
                  <a:moveTo>
                    <a:pt x="1812116" y="1317555"/>
                  </a:moveTo>
                  <a:cubicBezTo>
                    <a:pt x="1831070" y="1328057"/>
                    <a:pt x="1850088" y="1338174"/>
                    <a:pt x="1868786" y="1348931"/>
                  </a:cubicBezTo>
                  <a:cubicBezTo>
                    <a:pt x="1938518" y="1388824"/>
                    <a:pt x="2008059" y="1428973"/>
                    <a:pt x="2077919" y="1468546"/>
                  </a:cubicBezTo>
                  <a:cubicBezTo>
                    <a:pt x="2094184" y="1477767"/>
                    <a:pt x="2106799" y="1487756"/>
                    <a:pt x="2111537" y="1507671"/>
                  </a:cubicBezTo>
                  <a:cubicBezTo>
                    <a:pt x="2116404" y="1528033"/>
                    <a:pt x="2125432" y="1547500"/>
                    <a:pt x="2132668" y="1567286"/>
                  </a:cubicBezTo>
                  <a:cubicBezTo>
                    <a:pt x="2131452" y="1568375"/>
                    <a:pt x="2130299" y="1569463"/>
                    <a:pt x="2129082" y="1570552"/>
                  </a:cubicBezTo>
                  <a:cubicBezTo>
                    <a:pt x="2022914" y="1487180"/>
                    <a:pt x="1916619" y="1403808"/>
                    <a:pt x="1810451" y="1320437"/>
                  </a:cubicBezTo>
                  <a:cubicBezTo>
                    <a:pt x="1810963" y="1319476"/>
                    <a:pt x="1811540" y="1318515"/>
                    <a:pt x="1812116" y="1317555"/>
                  </a:cubicBezTo>
                  <a:close/>
                  <a:moveTo>
                    <a:pt x="2419155" y="1253137"/>
                  </a:moveTo>
                  <a:cubicBezTo>
                    <a:pt x="2485302" y="1280992"/>
                    <a:pt x="2546582" y="1306797"/>
                    <a:pt x="2607670" y="1332667"/>
                  </a:cubicBezTo>
                  <a:cubicBezTo>
                    <a:pt x="2607478" y="1333627"/>
                    <a:pt x="2607222" y="1334652"/>
                    <a:pt x="2607030" y="1335676"/>
                  </a:cubicBezTo>
                  <a:cubicBezTo>
                    <a:pt x="2556699" y="1337533"/>
                    <a:pt x="2522633" y="1340735"/>
                    <a:pt x="2459368" y="1336637"/>
                  </a:cubicBezTo>
                  <a:cubicBezTo>
                    <a:pt x="2433178" y="1334908"/>
                    <a:pt x="2427992" y="1287267"/>
                    <a:pt x="2419155" y="1253137"/>
                  </a:cubicBezTo>
                  <a:close/>
                  <a:moveTo>
                    <a:pt x="1273530" y="945199"/>
                  </a:moveTo>
                  <a:cubicBezTo>
                    <a:pt x="1360232" y="979394"/>
                    <a:pt x="1636216" y="1113159"/>
                    <a:pt x="1633399" y="1120651"/>
                  </a:cubicBezTo>
                  <a:cubicBezTo>
                    <a:pt x="1630325" y="1128976"/>
                    <a:pt x="1486826" y="1092284"/>
                    <a:pt x="1426762" y="1066415"/>
                  </a:cubicBezTo>
                  <a:cubicBezTo>
                    <a:pt x="1391736" y="1051240"/>
                    <a:pt x="1292036" y="970429"/>
                    <a:pt x="1273530" y="945199"/>
                  </a:cubicBezTo>
                  <a:close/>
                  <a:moveTo>
                    <a:pt x="767216" y="842747"/>
                  </a:moveTo>
                  <a:cubicBezTo>
                    <a:pt x="784505" y="846845"/>
                    <a:pt x="1057224" y="935532"/>
                    <a:pt x="1073873" y="944048"/>
                  </a:cubicBezTo>
                  <a:cubicBezTo>
                    <a:pt x="1107363" y="961145"/>
                    <a:pt x="1114662" y="993098"/>
                    <a:pt x="1119337" y="1026203"/>
                  </a:cubicBezTo>
                  <a:cubicBezTo>
                    <a:pt x="1126893" y="1079287"/>
                    <a:pt x="1122602" y="1208443"/>
                    <a:pt x="1064332" y="1383703"/>
                  </a:cubicBezTo>
                  <a:cubicBezTo>
                    <a:pt x="1050885" y="1424044"/>
                    <a:pt x="976158" y="1593540"/>
                    <a:pt x="953362" y="1640413"/>
                  </a:cubicBezTo>
                  <a:cubicBezTo>
                    <a:pt x="948239" y="1650914"/>
                    <a:pt x="949200" y="1657446"/>
                    <a:pt x="958805" y="1664874"/>
                  </a:cubicBezTo>
                  <a:cubicBezTo>
                    <a:pt x="1001515" y="1697915"/>
                    <a:pt x="1048836" y="1719238"/>
                    <a:pt x="1103264" y="1723208"/>
                  </a:cubicBezTo>
                  <a:cubicBezTo>
                    <a:pt x="1110692" y="1723720"/>
                    <a:pt x="1119081" y="1724361"/>
                    <a:pt x="1120361" y="1732365"/>
                  </a:cubicBezTo>
                  <a:cubicBezTo>
                    <a:pt x="1121386" y="1738960"/>
                    <a:pt x="1113830" y="1742930"/>
                    <a:pt x="1108387" y="1746132"/>
                  </a:cubicBezTo>
                  <a:cubicBezTo>
                    <a:pt x="1078419" y="1763613"/>
                    <a:pt x="1051397" y="1757530"/>
                    <a:pt x="1020469" y="1748630"/>
                  </a:cubicBezTo>
                  <a:cubicBezTo>
                    <a:pt x="978527" y="1736527"/>
                    <a:pt x="949648" y="1721415"/>
                    <a:pt x="916222" y="1704254"/>
                  </a:cubicBezTo>
                  <a:cubicBezTo>
                    <a:pt x="857760" y="1674158"/>
                    <a:pt x="804932" y="1641693"/>
                    <a:pt x="762670" y="1595653"/>
                  </a:cubicBezTo>
                  <a:cubicBezTo>
                    <a:pt x="746085" y="1570616"/>
                    <a:pt x="872103" y="1628887"/>
                    <a:pt x="883565" y="1630231"/>
                  </a:cubicBezTo>
                  <a:cubicBezTo>
                    <a:pt x="905977" y="1632793"/>
                    <a:pt x="926212" y="1622291"/>
                    <a:pt x="935945" y="1601736"/>
                  </a:cubicBezTo>
                  <a:cubicBezTo>
                    <a:pt x="1048644" y="1363148"/>
                    <a:pt x="1078483" y="1199350"/>
                    <a:pt x="1090266" y="1141208"/>
                  </a:cubicBezTo>
                  <a:cubicBezTo>
                    <a:pt x="1095708" y="1113865"/>
                    <a:pt x="1096669" y="1086523"/>
                    <a:pt x="1096093" y="1058925"/>
                  </a:cubicBezTo>
                  <a:cubicBezTo>
                    <a:pt x="1095580" y="1033887"/>
                    <a:pt x="1075858" y="1022425"/>
                    <a:pt x="1059017" y="1010451"/>
                  </a:cubicBezTo>
                  <a:cubicBezTo>
                    <a:pt x="1011312" y="976320"/>
                    <a:pt x="813961" y="870345"/>
                    <a:pt x="767216" y="842747"/>
                  </a:cubicBezTo>
                  <a:close/>
                  <a:moveTo>
                    <a:pt x="239556" y="814026"/>
                  </a:moveTo>
                  <a:cubicBezTo>
                    <a:pt x="259073" y="822925"/>
                    <a:pt x="404714" y="959615"/>
                    <a:pt x="448137" y="1006737"/>
                  </a:cubicBezTo>
                  <a:cubicBezTo>
                    <a:pt x="469652" y="1030109"/>
                    <a:pt x="491744" y="1053929"/>
                    <a:pt x="499172" y="1086971"/>
                  </a:cubicBezTo>
                  <a:cubicBezTo>
                    <a:pt x="503334" y="1105733"/>
                    <a:pt x="498467" y="1124110"/>
                    <a:pt x="496290" y="1142104"/>
                  </a:cubicBezTo>
                  <a:cubicBezTo>
                    <a:pt x="487966" y="1211964"/>
                    <a:pt x="460815" y="1416808"/>
                    <a:pt x="464850" y="1450682"/>
                  </a:cubicBezTo>
                  <a:cubicBezTo>
                    <a:pt x="469140" y="1487116"/>
                    <a:pt x="473238" y="1501523"/>
                    <a:pt x="496354" y="1523423"/>
                  </a:cubicBezTo>
                  <a:cubicBezTo>
                    <a:pt x="620387" y="1640860"/>
                    <a:pt x="1318866" y="2459338"/>
                    <a:pt x="1413636" y="2598995"/>
                  </a:cubicBezTo>
                  <a:cubicBezTo>
                    <a:pt x="1444052" y="2643819"/>
                    <a:pt x="1528064" y="2686273"/>
                    <a:pt x="1564115" y="2704651"/>
                  </a:cubicBezTo>
                  <a:cubicBezTo>
                    <a:pt x="1653762" y="2750307"/>
                    <a:pt x="1801039" y="2797500"/>
                    <a:pt x="2044495" y="2839121"/>
                  </a:cubicBezTo>
                  <a:cubicBezTo>
                    <a:pt x="1886076" y="2846421"/>
                    <a:pt x="1735020" y="2828300"/>
                    <a:pt x="1589792" y="2764650"/>
                  </a:cubicBezTo>
                  <a:cubicBezTo>
                    <a:pt x="1467232" y="2710926"/>
                    <a:pt x="1436880" y="2694213"/>
                    <a:pt x="1272442" y="2526125"/>
                  </a:cubicBezTo>
                  <a:cubicBezTo>
                    <a:pt x="1225697" y="2478356"/>
                    <a:pt x="571786" y="1706751"/>
                    <a:pt x="509673" y="1642141"/>
                  </a:cubicBezTo>
                  <a:cubicBezTo>
                    <a:pt x="463569" y="1594116"/>
                    <a:pt x="444103" y="1579388"/>
                    <a:pt x="382374" y="1555183"/>
                  </a:cubicBezTo>
                  <a:cubicBezTo>
                    <a:pt x="297850" y="1522014"/>
                    <a:pt x="171448" y="1503124"/>
                    <a:pt x="81608" y="1492174"/>
                  </a:cubicBezTo>
                  <a:cubicBezTo>
                    <a:pt x="56379" y="1489165"/>
                    <a:pt x="-16875" y="1483210"/>
                    <a:pt x="3551" y="1478727"/>
                  </a:cubicBezTo>
                  <a:cubicBezTo>
                    <a:pt x="61566" y="1465986"/>
                    <a:pt x="109207" y="1467585"/>
                    <a:pt x="174777" y="1474373"/>
                  </a:cubicBezTo>
                  <a:cubicBezTo>
                    <a:pt x="243613" y="1481545"/>
                    <a:pt x="310721" y="1482954"/>
                    <a:pt x="379941" y="1481993"/>
                  </a:cubicBezTo>
                  <a:cubicBezTo>
                    <a:pt x="407732" y="1481609"/>
                    <a:pt x="412278" y="1463168"/>
                    <a:pt x="416312" y="1429166"/>
                  </a:cubicBezTo>
                  <a:cubicBezTo>
                    <a:pt x="424316" y="1361419"/>
                    <a:pt x="433601" y="1254547"/>
                    <a:pt x="437571" y="1186607"/>
                  </a:cubicBezTo>
                  <a:cubicBezTo>
                    <a:pt x="442374" y="1104964"/>
                    <a:pt x="446792" y="1107205"/>
                    <a:pt x="397934" y="1032926"/>
                  </a:cubicBezTo>
                  <a:cubicBezTo>
                    <a:pt x="361948" y="978434"/>
                    <a:pt x="282162" y="881615"/>
                    <a:pt x="239579" y="818670"/>
                  </a:cubicBezTo>
                  <a:cubicBezTo>
                    <a:pt x="236553" y="814092"/>
                    <a:pt x="236767" y="812755"/>
                    <a:pt x="239556" y="814026"/>
                  </a:cubicBezTo>
                  <a:close/>
                  <a:moveTo>
                    <a:pt x="2071132" y="740484"/>
                  </a:moveTo>
                  <a:cubicBezTo>
                    <a:pt x="2078368" y="738435"/>
                    <a:pt x="2082210" y="742661"/>
                    <a:pt x="2086628" y="745798"/>
                  </a:cubicBezTo>
                  <a:cubicBezTo>
                    <a:pt x="2127546" y="774934"/>
                    <a:pt x="2168271" y="804261"/>
                    <a:pt x="2209125" y="833524"/>
                  </a:cubicBezTo>
                  <a:cubicBezTo>
                    <a:pt x="2208612" y="834165"/>
                    <a:pt x="2208036" y="834805"/>
                    <a:pt x="2207524" y="835445"/>
                  </a:cubicBezTo>
                  <a:cubicBezTo>
                    <a:pt x="2133309" y="812650"/>
                    <a:pt x="2058966" y="789725"/>
                    <a:pt x="1984751" y="766865"/>
                  </a:cubicBezTo>
                  <a:cubicBezTo>
                    <a:pt x="1984751" y="765521"/>
                    <a:pt x="1984815" y="764304"/>
                    <a:pt x="1984815" y="763023"/>
                  </a:cubicBezTo>
                  <a:cubicBezTo>
                    <a:pt x="2013630" y="755596"/>
                    <a:pt x="2042445" y="748424"/>
                    <a:pt x="2071132" y="740484"/>
                  </a:cubicBezTo>
                  <a:close/>
                  <a:moveTo>
                    <a:pt x="2483573" y="429666"/>
                  </a:moveTo>
                  <a:lnTo>
                    <a:pt x="2483609" y="429694"/>
                  </a:lnTo>
                  <a:lnTo>
                    <a:pt x="2483636" y="429666"/>
                  </a:lnTo>
                  <a:lnTo>
                    <a:pt x="2483629" y="429710"/>
                  </a:lnTo>
                  <a:lnTo>
                    <a:pt x="2485942" y="431523"/>
                  </a:lnTo>
                  <a:cubicBezTo>
                    <a:pt x="2485174" y="431523"/>
                    <a:pt x="2484405" y="432099"/>
                    <a:pt x="2483573" y="432099"/>
                  </a:cubicBezTo>
                  <a:lnTo>
                    <a:pt x="2483573" y="430050"/>
                  </a:lnTo>
                  <a:lnTo>
                    <a:pt x="2471830" y="501615"/>
                  </a:lnTo>
                  <a:cubicBezTo>
                    <a:pt x="2466748" y="525380"/>
                    <a:pt x="2460937" y="548992"/>
                    <a:pt x="2455654" y="572653"/>
                  </a:cubicBezTo>
                  <a:cubicBezTo>
                    <a:pt x="2408909" y="782299"/>
                    <a:pt x="2157193" y="1812599"/>
                    <a:pt x="2139904" y="1868949"/>
                  </a:cubicBezTo>
                  <a:cubicBezTo>
                    <a:pt x="2146051" y="1783400"/>
                    <a:pt x="2258750" y="1075765"/>
                    <a:pt x="2283339" y="960505"/>
                  </a:cubicBezTo>
                  <a:cubicBezTo>
                    <a:pt x="2313307" y="820463"/>
                    <a:pt x="2344555" y="680806"/>
                    <a:pt x="2398984" y="547744"/>
                  </a:cubicBezTo>
                  <a:cubicBezTo>
                    <a:pt x="2410510" y="519649"/>
                    <a:pt x="2447682" y="469258"/>
                    <a:pt x="2469059" y="444334"/>
                  </a:cubicBezTo>
                  <a:lnTo>
                    <a:pt x="2483573" y="429729"/>
                  </a:lnTo>
                  <a:close/>
                  <a:moveTo>
                    <a:pt x="1552716" y="324650"/>
                  </a:moveTo>
                  <a:cubicBezTo>
                    <a:pt x="1650239" y="372931"/>
                    <a:pt x="1745521" y="420188"/>
                    <a:pt x="1843941" y="468918"/>
                  </a:cubicBezTo>
                  <a:cubicBezTo>
                    <a:pt x="1726567" y="480828"/>
                    <a:pt x="1585117" y="411864"/>
                    <a:pt x="1552716" y="324650"/>
                  </a:cubicBezTo>
                  <a:close/>
                  <a:moveTo>
                    <a:pt x="1464478" y="177669"/>
                  </a:moveTo>
                  <a:cubicBezTo>
                    <a:pt x="1465343" y="178782"/>
                    <a:pt x="1463838" y="186210"/>
                    <a:pt x="1459611" y="197480"/>
                  </a:cubicBezTo>
                  <a:cubicBezTo>
                    <a:pt x="1446933" y="227768"/>
                    <a:pt x="1355685" y="480316"/>
                    <a:pt x="1320082" y="575214"/>
                  </a:cubicBezTo>
                  <a:cubicBezTo>
                    <a:pt x="1277884" y="687529"/>
                    <a:pt x="1189133" y="934955"/>
                    <a:pt x="1173189" y="959544"/>
                  </a:cubicBezTo>
                  <a:cubicBezTo>
                    <a:pt x="1175110" y="932970"/>
                    <a:pt x="1256625" y="719930"/>
                    <a:pt x="1291587" y="626121"/>
                  </a:cubicBezTo>
                  <a:cubicBezTo>
                    <a:pt x="1333977" y="512525"/>
                    <a:pt x="1443667" y="225847"/>
                    <a:pt x="1455129" y="195751"/>
                  </a:cubicBezTo>
                  <a:cubicBezTo>
                    <a:pt x="1460380" y="181759"/>
                    <a:pt x="1463614" y="176557"/>
                    <a:pt x="1464478" y="177669"/>
                  </a:cubicBezTo>
                  <a:close/>
                  <a:moveTo>
                    <a:pt x="1056264" y="126466"/>
                  </a:moveTo>
                  <a:cubicBezTo>
                    <a:pt x="1168323" y="183393"/>
                    <a:pt x="1276219" y="238846"/>
                    <a:pt x="1388022" y="291802"/>
                  </a:cubicBezTo>
                  <a:cubicBezTo>
                    <a:pt x="1372334" y="303968"/>
                    <a:pt x="1236134" y="301727"/>
                    <a:pt x="1184780" y="287191"/>
                  </a:cubicBezTo>
                  <a:cubicBezTo>
                    <a:pt x="1147256" y="276626"/>
                    <a:pt x="1073233" y="160020"/>
                    <a:pt x="1056264" y="126466"/>
                  </a:cubicBezTo>
                  <a:close/>
                  <a:moveTo>
                    <a:pt x="2130300" y="0"/>
                  </a:moveTo>
                  <a:cubicBezTo>
                    <a:pt x="2113459" y="91696"/>
                    <a:pt x="2000824" y="496645"/>
                    <a:pt x="1955488" y="605054"/>
                  </a:cubicBezTo>
                  <a:cubicBezTo>
                    <a:pt x="1914442" y="703280"/>
                    <a:pt x="1699033" y="1185838"/>
                    <a:pt x="1698329" y="1185582"/>
                  </a:cubicBezTo>
                  <a:cubicBezTo>
                    <a:pt x="1707934" y="1151965"/>
                    <a:pt x="1833824" y="729662"/>
                    <a:pt x="1894784" y="554531"/>
                  </a:cubicBezTo>
                  <a:cubicBezTo>
                    <a:pt x="1956448" y="377542"/>
                    <a:pt x="2122296" y="11398"/>
                    <a:pt x="2130300" y="0"/>
                  </a:cubicBezTo>
                  <a:close/>
                </a:path>
              </a:pathLst>
            </a:custGeom>
            <a:solidFill>
              <a:srgbClr val="F9B195"/>
            </a:solidFill>
            <a:ln w="6389" cap="flat">
              <a:noFill/>
              <a:prstDash val="solid"/>
              <a:miter/>
            </a:ln>
          </p:spPr>
          <p:txBody>
            <a:bodyPr rtlCol="0" anchor="ctr"/>
            <a:lstStyle/>
            <a:p>
              <a:endParaRPr lang="en-US"/>
            </a:p>
          </p:txBody>
        </p:sp>
      </p:grpSp>
      <p:grpSp>
        <p:nvGrpSpPr>
          <p:cNvPr id="29" name="그룹 28">
            <a:extLst>
              <a:ext uri="{FF2B5EF4-FFF2-40B4-BE49-F238E27FC236}">
                <a16:creationId xmlns:a16="http://schemas.microsoft.com/office/drawing/2014/main" id="{1A22C244-3D9F-45F5-AACC-DFAC7B6B44E1}"/>
              </a:ext>
            </a:extLst>
          </p:cNvPr>
          <p:cNvGrpSpPr/>
          <p:nvPr/>
        </p:nvGrpSpPr>
        <p:grpSpPr>
          <a:xfrm>
            <a:off x="766220" y="353057"/>
            <a:ext cx="3786742" cy="3972441"/>
            <a:chOff x="5534116" y="1278635"/>
            <a:chExt cx="2882067" cy="3023401"/>
          </a:xfrm>
        </p:grpSpPr>
        <p:sp>
          <p:nvSpPr>
            <p:cNvPr id="27" name="자유형: 도형 26">
              <a:extLst>
                <a:ext uri="{FF2B5EF4-FFF2-40B4-BE49-F238E27FC236}">
                  <a16:creationId xmlns:a16="http://schemas.microsoft.com/office/drawing/2014/main" id="{3449BB30-5453-408A-9109-A8FF03D3C8EC}"/>
                </a:ext>
              </a:extLst>
            </p:cNvPr>
            <p:cNvSpPr/>
            <p:nvPr/>
          </p:nvSpPr>
          <p:spPr>
            <a:xfrm>
              <a:off x="7322655" y="3129880"/>
              <a:ext cx="1063908" cy="798990"/>
            </a:xfrm>
            <a:custGeom>
              <a:avLst/>
              <a:gdLst>
                <a:gd name="connsiteX0" fmla="*/ 376469 w 1063908"/>
                <a:gd name="connsiteY0" fmla="*/ 335298 h 798990"/>
                <a:gd name="connsiteX1" fmla="*/ 277870 w 1063908"/>
                <a:gd name="connsiteY1" fmla="*/ 530448 h 798990"/>
                <a:gd name="connsiteX2" fmla="*/ 0 w 1063908"/>
                <a:gd name="connsiteY2" fmla="*/ 798990 h 798990"/>
                <a:gd name="connsiteX3" fmla="*/ 113335 w 1063908"/>
                <a:gd name="connsiteY3" fmla="*/ 575448 h 798990"/>
                <a:gd name="connsiteX4" fmla="*/ 159915 w 1063908"/>
                <a:gd name="connsiteY4" fmla="*/ 369977 h 798990"/>
                <a:gd name="connsiteX5" fmla="*/ 171348 w 1063908"/>
                <a:gd name="connsiteY5" fmla="*/ 358924 h 798990"/>
                <a:gd name="connsiteX6" fmla="*/ 376469 w 1063908"/>
                <a:gd name="connsiteY6" fmla="*/ 335298 h 798990"/>
                <a:gd name="connsiteX7" fmla="*/ 596034 w 1063908"/>
                <a:gd name="connsiteY7" fmla="*/ 271905 h 798990"/>
                <a:gd name="connsiteX8" fmla="*/ 403867 w 1063908"/>
                <a:gd name="connsiteY8" fmla="*/ 587232 h 798990"/>
                <a:gd name="connsiteX9" fmla="*/ 245238 w 1063908"/>
                <a:gd name="connsiteY9" fmla="*/ 724954 h 798990"/>
                <a:gd name="connsiteX10" fmla="*/ 170646 w 1063908"/>
                <a:gd name="connsiteY10" fmla="*/ 756299 h 798990"/>
                <a:gd name="connsiteX11" fmla="*/ 52691 w 1063908"/>
                <a:gd name="connsiteY11" fmla="*/ 786007 h 798990"/>
                <a:gd name="connsiteX12" fmla="*/ 42603 w 1063908"/>
                <a:gd name="connsiteY12" fmla="*/ 787323 h 798990"/>
                <a:gd name="connsiteX13" fmla="*/ 395533 w 1063908"/>
                <a:gd name="connsiteY13" fmla="*/ 332082 h 798990"/>
                <a:gd name="connsiteX14" fmla="*/ 596034 w 1063908"/>
                <a:gd name="connsiteY14" fmla="*/ 271905 h 798990"/>
                <a:gd name="connsiteX15" fmla="*/ 1063908 w 1063908"/>
                <a:gd name="connsiteY15" fmla="*/ 0 h 798990"/>
                <a:gd name="connsiteX16" fmla="*/ 930397 w 1063908"/>
                <a:gd name="connsiteY16" fmla="*/ 234185 h 798990"/>
                <a:gd name="connsiteX17" fmla="*/ 574016 w 1063908"/>
                <a:gd name="connsiteY17" fmla="*/ 568255 h 798990"/>
                <a:gd name="connsiteX18" fmla="*/ 250414 w 1063908"/>
                <a:gd name="connsiteY18" fmla="*/ 731825 h 798990"/>
                <a:gd name="connsiteX19" fmla="*/ 346586 w 1063908"/>
                <a:gd name="connsiteY19" fmla="*/ 657555 h 798990"/>
                <a:gd name="connsiteX20" fmla="*/ 619426 w 1063908"/>
                <a:gd name="connsiteY20" fmla="*/ 263133 h 798990"/>
                <a:gd name="connsiteX21" fmla="*/ 856038 w 1063908"/>
                <a:gd name="connsiteY21" fmla="*/ 156903 h 798990"/>
                <a:gd name="connsiteX22" fmla="*/ 1063908 w 1063908"/>
                <a:gd name="connsiteY22" fmla="*/ 0 h 798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63908" h="798990">
                  <a:moveTo>
                    <a:pt x="376469" y="335298"/>
                  </a:moveTo>
                  <a:cubicBezTo>
                    <a:pt x="354977" y="406089"/>
                    <a:pt x="320269" y="470301"/>
                    <a:pt x="277870" y="530448"/>
                  </a:cubicBezTo>
                  <a:cubicBezTo>
                    <a:pt x="208805" y="628520"/>
                    <a:pt x="78481" y="751446"/>
                    <a:pt x="0" y="798990"/>
                  </a:cubicBezTo>
                  <a:cubicBezTo>
                    <a:pt x="47194" y="729252"/>
                    <a:pt x="85645" y="655099"/>
                    <a:pt x="113335" y="575448"/>
                  </a:cubicBezTo>
                  <a:cubicBezTo>
                    <a:pt x="136552" y="508693"/>
                    <a:pt x="152605" y="440329"/>
                    <a:pt x="159915" y="369977"/>
                  </a:cubicBezTo>
                  <a:cubicBezTo>
                    <a:pt x="160704" y="362462"/>
                    <a:pt x="163190" y="359246"/>
                    <a:pt x="171348" y="358924"/>
                  </a:cubicBezTo>
                  <a:cubicBezTo>
                    <a:pt x="240326" y="356439"/>
                    <a:pt x="308543" y="347023"/>
                    <a:pt x="376469" y="335298"/>
                  </a:cubicBezTo>
                  <a:close/>
                  <a:moveTo>
                    <a:pt x="596034" y="271905"/>
                  </a:moveTo>
                  <a:cubicBezTo>
                    <a:pt x="555097" y="388866"/>
                    <a:pt x="487581" y="496324"/>
                    <a:pt x="403867" y="587232"/>
                  </a:cubicBezTo>
                  <a:cubicBezTo>
                    <a:pt x="356146" y="639046"/>
                    <a:pt x="302637" y="684134"/>
                    <a:pt x="245238" y="724954"/>
                  </a:cubicBezTo>
                  <a:cubicBezTo>
                    <a:pt x="222372" y="741211"/>
                    <a:pt x="196640" y="748667"/>
                    <a:pt x="170646" y="756299"/>
                  </a:cubicBezTo>
                  <a:cubicBezTo>
                    <a:pt x="131727" y="767732"/>
                    <a:pt x="92194" y="776797"/>
                    <a:pt x="52691" y="786007"/>
                  </a:cubicBezTo>
                  <a:cubicBezTo>
                    <a:pt x="50147" y="786592"/>
                    <a:pt x="47515" y="786709"/>
                    <a:pt x="42603" y="787323"/>
                  </a:cubicBezTo>
                  <a:cubicBezTo>
                    <a:pt x="202752" y="666649"/>
                    <a:pt x="327813" y="521471"/>
                    <a:pt x="395533" y="332082"/>
                  </a:cubicBezTo>
                  <a:cubicBezTo>
                    <a:pt x="446704" y="320444"/>
                    <a:pt x="580390" y="276934"/>
                    <a:pt x="596034" y="271905"/>
                  </a:cubicBezTo>
                  <a:close/>
                  <a:moveTo>
                    <a:pt x="1063908" y="0"/>
                  </a:moveTo>
                  <a:cubicBezTo>
                    <a:pt x="1014170" y="111084"/>
                    <a:pt x="983730" y="163892"/>
                    <a:pt x="930397" y="234185"/>
                  </a:cubicBezTo>
                  <a:cubicBezTo>
                    <a:pt x="830629" y="365679"/>
                    <a:pt x="710685" y="476002"/>
                    <a:pt x="574016" y="568255"/>
                  </a:cubicBezTo>
                  <a:cubicBezTo>
                    <a:pt x="477611" y="633315"/>
                    <a:pt x="297784" y="716386"/>
                    <a:pt x="250414" y="731825"/>
                  </a:cubicBezTo>
                  <a:cubicBezTo>
                    <a:pt x="283573" y="708316"/>
                    <a:pt x="316029" y="684163"/>
                    <a:pt x="346586" y="657555"/>
                  </a:cubicBezTo>
                  <a:cubicBezTo>
                    <a:pt x="469102" y="550916"/>
                    <a:pt x="562934" y="415592"/>
                    <a:pt x="619426" y="263133"/>
                  </a:cubicBezTo>
                  <a:cubicBezTo>
                    <a:pt x="702498" y="232109"/>
                    <a:pt x="779195" y="201202"/>
                    <a:pt x="856038" y="156903"/>
                  </a:cubicBezTo>
                  <a:cubicBezTo>
                    <a:pt x="912063" y="124593"/>
                    <a:pt x="1014170" y="70148"/>
                    <a:pt x="1063908" y="0"/>
                  </a:cubicBezTo>
                  <a:close/>
                </a:path>
              </a:pathLst>
            </a:custGeom>
            <a:solidFill>
              <a:schemeClr val="accent4"/>
            </a:solidFill>
            <a:ln w="6627" cap="flat">
              <a:noFill/>
              <a:prstDash val="solid"/>
              <a:miter/>
            </a:ln>
          </p:spPr>
          <p:txBody>
            <a:bodyPr wrap="square" rtlCol="0" anchor="ctr">
              <a:noAutofit/>
            </a:bodyPr>
            <a:lstStyle/>
            <a:p>
              <a:endParaRPr lang="ko-KR" altLang="en-US"/>
            </a:p>
          </p:txBody>
        </p:sp>
        <p:sp>
          <p:nvSpPr>
            <p:cNvPr id="28" name="자유형: 도형 27">
              <a:extLst>
                <a:ext uri="{FF2B5EF4-FFF2-40B4-BE49-F238E27FC236}">
                  <a16:creationId xmlns:a16="http://schemas.microsoft.com/office/drawing/2014/main" id="{0294AC6C-1B0C-4001-8207-6FAA7F7C2145}"/>
                </a:ext>
              </a:extLst>
            </p:cNvPr>
            <p:cNvSpPr/>
            <p:nvPr/>
          </p:nvSpPr>
          <p:spPr>
            <a:xfrm>
              <a:off x="7481928" y="2094190"/>
              <a:ext cx="397611" cy="691124"/>
            </a:xfrm>
            <a:custGeom>
              <a:avLst/>
              <a:gdLst>
                <a:gd name="connsiteX0" fmla="*/ 244068 w 397611"/>
                <a:gd name="connsiteY0" fmla="*/ 549191 h 691124"/>
                <a:gd name="connsiteX1" fmla="*/ 314888 w 397611"/>
                <a:gd name="connsiteY1" fmla="*/ 619719 h 691124"/>
                <a:gd name="connsiteX2" fmla="*/ 243542 w 397611"/>
                <a:gd name="connsiteY2" fmla="*/ 691124 h 691124"/>
                <a:gd name="connsiteX3" fmla="*/ 172956 w 397611"/>
                <a:gd name="connsiteY3" fmla="*/ 620362 h 691124"/>
                <a:gd name="connsiteX4" fmla="*/ 244068 w 397611"/>
                <a:gd name="connsiteY4" fmla="*/ 549191 h 691124"/>
                <a:gd name="connsiteX5" fmla="*/ 82662 w 397611"/>
                <a:gd name="connsiteY5" fmla="*/ 443430 h 691124"/>
                <a:gd name="connsiteX6" fmla="*/ 127956 w 397611"/>
                <a:gd name="connsiteY6" fmla="*/ 488255 h 691124"/>
                <a:gd name="connsiteX7" fmla="*/ 83686 w 397611"/>
                <a:gd name="connsiteY7" fmla="*/ 532875 h 691124"/>
                <a:gd name="connsiteX8" fmla="*/ 38480 w 397611"/>
                <a:gd name="connsiteY8" fmla="*/ 488109 h 691124"/>
                <a:gd name="connsiteX9" fmla="*/ 82662 w 397611"/>
                <a:gd name="connsiteY9" fmla="*/ 443430 h 691124"/>
                <a:gd name="connsiteX10" fmla="*/ 334889 w 397611"/>
                <a:gd name="connsiteY10" fmla="*/ 290034 h 691124"/>
                <a:gd name="connsiteX11" fmla="*/ 397609 w 397611"/>
                <a:gd name="connsiteY11" fmla="*/ 353836 h 691124"/>
                <a:gd name="connsiteX12" fmla="*/ 334743 w 397611"/>
                <a:gd name="connsiteY12" fmla="*/ 416352 h 691124"/>
                <a:gd name="connsiteX13" fmla="*/ 271759 w 397611"/>
                <a:gd name="connsiteY13" fmla="*/ 353105 h 691124"/>
                <a:gd name="connsiteX14" fmla="*/ 334889 w 397611"/>
                <a:gd name="connsiteY14" fmla="*/ 290034 h 691124"/>
                <a:gd name="connsiteX15" fmla="*/ 86230 w 397611"/>
                <a:gd name="connsiteY15" fmla="*/ 189009 h 691124"/>
                <a:gd name="connsiteX16" fmla="*/ 173015 w 397611"/>
                <a:gd name="connsiteY16" fmla="*/ 275969 h 691124"/>
                <a:gd name="connsiteX17" fmla="*/ 85996 w 397611"/>
                <a:gd name="connsiteY17" fmla="*/ 361994 h 691124"/>
                <a:gd name="connsiteX18" fmla="*/ 0 w 397611"/>
                <a:gd name="connsiteY18" fmla="*/ 275151 h 691124"/>
                <a:gd name="connsiteX19" fmla="*/ 86230 w 397611"/>
                <a:gd name="connsiteY19" fmla="*/ 189009 h 691124"/>
                <a:gd name="connsiteX20" fmla="*/ 166611 w 397611"/>
                <a:gd name="connsiteY20" fmla="*/ 0 h 691124"/>
                <a:gd name="connsiteX21" fmla="*/ 210939 w 397611"/>
                <a:gd name="connsiteY21" fmla="*/ 44065 h 691124"/>
                <a:gd name="connsiteX22" fmla="*/ 165968 w 397611"/>
                <a:gd name="connsiteY22" fmla="*/ 88773 h 691124"/>
                <a:gd name="connsiteX23" fmla="*/ 121610 w 397611"/>
                <a:gd name="connsiteY23" fmla="*/ 44591 h 691124"/>
                <a:gd name="connsiteX24" fmla="*/ 166611 w 397611"/>
                <a:gd name="connsiteY24" fmla="*/ 0 h 691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7611" h="691124">
                  <a:moveTo>
                    <a:pt x="244068" y="549191"/>
                  </a:moveTo>
                  <a:cubicBezTo>
                    <a:pt x="283191" y="549279"/>
                    <a:pt x="314712" y="580683"/>
                    <a:pt x="314888" y="619719"/>
                  </a:cubicBezTo>
                  <a:cubicBezTo>
                    <a:pt x="315063" y="659018"/>
                    <a:pt x="282928" y="691182"/>
                    <a:pt x="243542" y="691124"/>
                  </a:cubicBezTo>
                  <a:cubicBezTo>
                    <a:pt x="204682" y="691065"/>
                    <a:pt x="173043" y="659369"/>
                    <a:pt x="172956" y="620362"/>
                  </a:cubicBezTo>
                  <a:cubicBezTo>
                    <a:pt x="172839" y="580478"/>
                    <a:pt x="204213" y="549103"/>
                    <a:pt x="244068" y="549191"/>
                  </a:cubicBezTo>
                  <a:close/>
                  <a:moveTo>
                    <a:pt x="82662" y="443430"/>
                  </a:moveTo>
                  <a:cubicBezTo>
                    <a:pt x="107283" y="443078"/>
                    <a:pt x="128014" y="463605"/>
                    <a:pt x="127956" y="488255"/>
                  </a:cubicBezTo>
                  <a:cubicBezTo>
                    <a:pt x="127897" y="512524"/>
                    <a:pt x="107926" y="532641"/>
                    <a:pt x="83686" y="532875"/>
                  </a:cubicBezTo>
                  <a:cubicBezTo>
                    <a:pt x="58831" y="533109"/>
                    <a:pt x="38480" y="512963"/>
                    <a:pt x="38480" y="488109"/>
                  </a:cubicBezTo>
                  <a:cubicBezTo>
                    <a:pt x="38480" y="463839"/>
                    <a:pt x="58305" y="443780"/>
                    <a:pt x="82662" y="443430"/>
                  </a:cubicBezTo>
                  <a:close/>
                  <a:moveTo>
                    <a:pt x="334889" y="290034"/>
                  </a:moveTo>
                  <a:cubicBezTo>
                    <a:pt x="369568" y="290151"/>
                    <a:pt x="397930" y="319040"/>
                    <a:pt x="397609" y="353836"/>
                  </a:cubicBezTo>
                  <a:cubicBezTo>
                    <a:pt x="397287" y="387959"/>
                    <a:pt x="368808" y="416264"/>
                    <a:pt x="334743" y="416352"/>
                  </a:cubicBezTo>
                  <a:cubicBezTo>
                    <a:pt x="299859" y="416440"/>
                    <a:pt x="271701" y="388164"/>
                    <a:pt x="271759" y="353105"/>
                  </a:cubicBezTo>
                  <a:cubicBezTo>
                    <a:pt x="271789" y="317929"/>
                    <a:pt x="299830" y="289917"/>
                    <a:pt x="334889" y="290034"/>
                  </a:cubicBezTo>
                  <a:close/>
                  <a:moveTo>
                    <a:pt x="86230" y="189009"/>
                  </a:moveTo>
                  <a:cubicBezTo>
                    <a:pt x="134710" y="188892"/>
                    <a:pt x="173307" y="227548"/>
                    <a:pt x="173015" y="275969"/>
                  </a:cubicBezTo>
                  <a:cubicBezTo>
                    <a:pt x="172723" y="323338"/>
                    <a:pt x="133306" y="362316"/>
                    <a:pt x="85996" y="361994"/>
                  </a:cubicBezTo>
                  <a:cubicBezTo>
                    <a:pt x="38363" y="361702"/>
                    <a:pt x="-59" y="322900"/>
                    <a:pt x="0" y="275151"/>
                  </a:cubicBezTo>
                  <a:cubicBezTo>
                    <a:pt x="58" y="226934"/>
                    <a:pt x="37866" y="189126"/>
                    <a:pt x="86230" y="189009"/>
                  </a:cubicBezTo>
                  <a:close/>
                  <a:moveTo>
                    <a:pt x="166611" y="0"/>
                  </a:moveTo>
                  <a:cubicBezTo>
                    <a:pt x="191319" y="117"/>
                    <a:pt x="210851" y="19533"/>
                    <a:pt x="210939" y="44065"/>
                  </a:cubicBezTo>
                  <a:cubicBezTo>
                    <a:pt x="211027" y="69153"/>
                    <a:pt x="191143" y="88920"/>
                    <a:pt x="165968" y="88773"/>
                  </a:cubicBezTo>
                  <a:cubicBezTo>
                    <a:pt x="141347" y="88628"/>
                    <a:pt x="121756" y="69124"/>
                    <a:pt x="121610" y="44591"/>
                  </a:cubicBezTo>
                  <a:cubicBezTo>
                    <a:pt x="121405" y="19620"/>
                    <a:pt x="141318" y="-87"/>
                    <a:pt x="166611" y="0"/>
                  </a:cubicBezTo>
                  <a:close/>
                </a:path>
              </a:pathLst>
            </a:custGeom>
            <a:solidFill>
              <a:schemeClr val="accent5"/>
            </a:solidFill>
            <a:ln w="6627" cap="flat">
              <a:noFill/>
              <a:prstDash val="solid"/>
              <a:miter/>
            </a:ln>
          </p:spPr>
          <p:txBody>
            <a:bodyPr wrap="square" rtlCol="0" anchor="ctr">
              <a:noAutofit/>
            </a:bodyPr>
            <a:lstStyle/>
            <a:p>
              <a:endParaRPr lang="ko-KR" altLang="en-US"/>
            </a:p>
          </p:txBody>
        </p:sp>
        <p:sp>
          <p:nvSpPr>
            <p:cNvPr id="25" name="자유형: 도형 24">
              <a:extLst>
                <a:ext uri="{FF2B5EF4-FFF2-40B4-BE49-F238E27FC236}">
                  <a16:creationId xmlns:a16="http://schemas.microsoft.com/office/drawing/2014/main" id="{6B52195F-1607-424D-B00F-7AD4415152D5}"/>
                </a:ext>
              </a:extLst>
            </p:cNvPr>
            <p:cNvSpPr/>
            <p:nvPr/>
          </p:nvSpPr>
          <p:spPr>
            <a:xfrm>
              <a:off x="5534116" y="1278635"/>
              <a:ext cx="2882067" cy="3023401"/>
            </a:xfrm>
            <a:custGeom>
              <a:avLst/>
              <a:gdLst>
                <a:gd name="connsiteX0" fmla="*/ 532876 w 2882067"/>
                <a:gd name="connsiteY0" fmla="*/ 16 h 3023401"/>
                <a:gd name="connsiteX1" fmla="*/ 536092 w 2882067"/>
                <a:gd name="connsiteY1" fmla="*/ 6566 h 3023401"/>
                <a:gd name="connsiteX2" fmla="*/ 551736 w 2882067"/>
                <a:gd name="connsiteY2" fmla="*/ 113848 h 3023401"/>
                <a:gd name="connsiteX3" fmla="*/ 551765 w 2882067"/>
                <a:gd name="connsiteY3" fmla="*/ 276833 h 3023401"/>
                <a:gd name="connsiteX4" fmla="*/ 476003 w 2882067"/>
                <a:gd name="connsiteY4" fmla="*/ 575113 h 3023401"/>
                <a:gd name="connsiteX5" fmla="*/ 225765 w 2882067"/>
                <a:gd name="connsiteY5" fmla="*/ 913365 h 3023401"/>
                <a:gd name="connsiteX6" fmla="*/ 221643 w 2882067"/>
                <a:gd name="connsiteY6" fmla="*/ 918336 h 3023401"/>
                <a:gd name="connsiteX7" fmla="*/ 227695 w 2882067"/>
                <a:gd name="connsiteY7" fmla="*/ 915265 h 3023401"/>
                <a:gd name="connsiteX8" fmla="*/ 670977 w 2882067"/>
                <a:gd name="connsiteY8" fmla="*/ 749034 h 3023401"/>
                <a:gd name="connsiteX9" fmla="*/ 1124406 w 2882067"/>
                <a:gd name="connsiteY9" fmla="*/ 810819 h 3023401"/>
                <a:gd name="connsiteX10" fmla="*/ 1126921 w 2882067"/>
                <a:gd name="connsiteY10" fmla="*/ 824328 h 3023401"/>
                <a:gd name="connsiteX11" fmla="*/ 632848 w 2882067"/>
                <a:gd name="connsiteY11" fmla="*/ 1118017 h 3023401"/>
                <a:gd name="connsiteX12" fmla="*/ 203250 w 2882067"/>
                <a:gd name="connsiteY12" fmla="*/ 1105619 h 3023401"/>
                <a:gd name="connsiteX13" fmla="*/ 230531 w 2882067"/>
                <a:gd name="connsiteY13" fmla="*/ 1202346 h 3023401"/>
                <a:gd name="connsiteX14" fmla="*/ 606795 w 2882067"/>
                <a:gd name="connsiteY14" fmla="*/ 1539428 h 3023401"/>
                <a:gd name="connsiteX15" fmla="*/ 2678731 w 2882067"/>
                <a:gd name="connsiteY15" fmla="*/ 1559487 h 3023401"/>
                <a:gd name="connsiteX16" fmla="*/ 2833207 w 2882067"/>
                <a:gd name="connsiteY16" fmla="*/ 1625657 h 3023401"/>
                <a:gd name="connsiteX17" fmla="*/ 2878441 w 2882067"/>
                <a:gd name="connsiteY17" fmla="*/ 1722940 h 3023401"/>
                <a:gd name="connsiteX18" fmla="*/ 2882067 w 2882067"/>
                <a:gd name="connsiteY18" fmla="*/ 1766391 h 3023401"/>
                <a:gd name="connsiteX19" fmla="*/ 2806832 w 2882067"/>
                <a:gd name="connsiteY19" fmla="*/ 1904405 h 3023401"/>
                <a:gd name="connsiteX20" fmla="*/ 2393346 w 2882067"/>
                <a:gd name="connsiteY20" fmla="*/ 2123181 h 3023401"/>
                <a:gd name="connsiteX21" fmla="*/ 1964479 w 2882067"/>
                <a:gd name="connsiteY21" fmla="*/ 2213094 h 3023401"/>
                <a:gd name="connsiteX22" fmla="*/ 1951467 w 2882067"/>
                <a:gd name="connsiteY22" fmla="*/ 2226223 h 3023401"/>
                <a:gd name="connsiteX23" fmla="*/ 1920677 w 2882067"/>
                <a:gd name="connsiteY23" fmla="*/ 2379033 h 3023401"/>
                <a:gd name="connsiteX24" fmla="*/ 1788540 w 2882067"/>
                <a:gd name="connsiteY24" fmla="*/ 2650265 h 3023401"/>
                <a:gd name="connsiteX25" fmla="*/ 1591110 w 2882067"/>
                <a:gd name="connsiteY25" fmla="*/ 2859070 h 3023401"/>
                <a:gd name="connsiteX26" fmla="*/ 1278210 w 2882067"/>
                <a:gd name="connsiteY26" fmla="*/ 3020827 h 3023401"/>
                <a:gd name="connsiteX27" fmla="*/ 1267683 w 2882067"/>
                <a:gd name="connsiteY27" fmla="*/ 3023401 h 3023401"/>
                <a:gd name="connsiteX28" fmla="*/ 1265139 w 2882067"/>
                <a:gd name="connsiteY28" fmla="*/ 2852901 h 3023401"/>
                <a:gd name="connsiteX29" fmla="*/ 1300224 w 2882067"/>
                <a:gd name="connsiteY29" fmla="*/ 2658570 h 3023401"/>
                <a:gd name="connsiteX30" fmla="*/ 1307198 w 2882067"/>
                <a:gd name="connsiteY30" fmla="*/ 2638711 h 3023401"/>
                <a:gd name="connsiteX31" fmla="*/ 1269566 w 2882067"/>
                <a:gd name="connsiteY31" fmla="*/ 2617768 h 3023401"/>
                <a:gd name="connsiteX32" fmla="*/ 1228184 w 2882067"/>
                <a:gd name="connsiteY32" fmla="*/ 2582762 h 3023401"/>
                <a:gd name="connsiteX33" fmla="*/ 1204349 w 2882067"/>
                <a:gd name="connsiteY33" fmla="*/ 2634680 h 3023401"/>
                <a:gd name="connsiteX34" fmla="*/ 1191366 w 2882067"/>
                <a:gd name="connsiteY34" fmla="*/ 2641230 h 3023401"/>
                <a:gd name="connsiteX35" fmla="*/ 930982 w 2882067"/>
                <a:gd name="connsiteY35" fmla="*/ 2558598 h 3023401"/>
                <a:gd name="connsiteX36" fmla="*/ 180238 w 2882067"/>
                <a:gd name="connsiteY36" fmla="*/ 1877942 h 3023401"/>
                <a:gd name="connsiteX37" fmla="*/ 10820 w 2882067"/>
                <a:gd name="connsiteY37" fmla="*/ 1353694 h 3023401"/>
                <a:gd name="connsiteX38" fmla="*/ 36055 w 2882067"/>
                <a:gd name="connsiteY38" fmla="*/ 816228 h 3023401"/>
                <a:gd name="connsiteX39" fmla="*/ 501121 w 2882067"/>
                <a:gd name="connsiteY39" fmla="*/ 27735 h 3023401"/>
                <a:gd name="connsiteX40" fmla="*/ 527320 w 2882067"/>
                <a:gd name="connsiteY40" fmla="*/ 3875 h 3023401"/>
                <a:gd name="connsiteX41" fmla="*/ 532876 w 2882067"/>
                <a:gd name="connsiteY41" fmla="*/ 16 h 3023401"/>
                <a:gd name="connsiteX0" fmla="*/ 532876 w 2882067"/>
                <a:gd name="connsiteY0" fmla="*/ 16 h 3023401"/>
                <a:gd name="connsiteX1" fmla="*/ 536092 w 2882067"/>
                <a:gd name="connsiteY1" fmla="*/ 6566 h 3023401"/>
                <a:gd name="connsiteX2" fmla="*/ 551736 w 2882067"/>
                <a:gd name="connsiteY2" fmla="*/ 113848 h 3023401"/>
                <a:gd name="connsiteX3" fmla="*/ 551765 w 2882067"/>
                <a:gd name="connsiteY3" fmla="*/ 276833 h 3023401"/>
                <a:gd name="connsiteX4" fmla="*/ 476003 w 2882067"/>
                <a:gd name="connsiteY4" fmla="*/ 575113 h 3023401"/>
                <a:gd name="connsiteX5" fmla="*/ 225765 w 2882067"/>
                <a:gd name="connsiteY5" fmla="*/ 913365 h 3023401"/>
                <a:gd name="connsiteX6" fmla="*/ 221643 w 2882067"/>
                <a:gd name="connsiteY6" fmla="*/ 918336 h 3023401"/>
                <a:gd name="connsiteX7" fmla="*/ 227695 w 2882067"/>
                <a:gd name="connsiteY7" fmla="*/ 915265 h 3023401"/>
                <a:gd name="connsiteX8" fmla="*/ 670977 w 2882067"/>
                <a:gd name="connsiteY8" fmla="*/ 749034 h 3023401"/>
                <a:gd name="connsiteX9" fmla="*/ 1124406 w 2882067"/>
                <a:gd name="connsiteY9" fmla="*/ 810819 h 3023401"/>
                <a:gd name="connsiteX10" fmla="*/ 1126921 w 2882067"/>
                <a:gd name="connsiteY10" fmla="*/ 824328 h 3023401"/>
                <a:gd name="connsiteX11" fmla="*/ 632848 w 2882067"/>
                <a:gd name="connsiteY11" fmla="*/ 1118017 h 3023401"/>
                <a:gd name="connsiteX12" fmla="*/ 203250 w 2882067"/>
                <a:gd name="connsiteY12" fmla="*/ 1105619 h 3023401"/>
                <a:gd name="connsiteX13" fmla="*/ 230531 w 2882067"/>
                <a:gd name="connsiteY13" fmla="*/ 1202346 h 3023401"/>
                <a:gd name="connsiteX14" fmla="*/ 606795 w 2882067"/>
                <a:gd name="connsiteY14" fmla="*/ 1539428 h 3023401"/>
                <a:gd name="connsiteX15" fmla="*/ 2678731 w 2882067"/>
                <a:gd name="connsiteY15" fmla="*/ 1559487 h 3023401"/>
                <a:gd name="connsiteX16" fmla="*/ 2833207 w 2882067"/>
                <a:gd name="connsiteY16" fmla="*/ 1625657 h 3023401"/>
                <a:gd name="connsiteX17" fmla="*/ 2878441 w 2882067"/>
                <a:gd name="connsiteY17" fmla="*/ 1722940 h 3023401"/>
                <a:gd name="connsiteX18" fmla="*/ 2882067 w 2882067"/>
                <a:gd name="connsiteY18" fmla="*/ 1766391 h 3023401"/>
                <a:gd name="connsiteX19" fmla="*/ 2806832 w 2882067"/>
                <a:gd name="connsiteY19" fmla="*/ 1904405 h 3023401"/>
                <a:gd name="connsiteX20" fmla="*/ 2393346 w 2882067"/>
                <a:gd name="connsiteY20" fmla="*/ 2123181 h 3023401"/>
                <a:gd name="connsiteX21" fmla="*/ 1964479 w 2882067"/>
                <a:gd name="connsiteY21" fmla="*/ 2213094 h 3023401"/>
                <a:gd name="connsiteX22" fmla="*/ 1951467 w 2882067"/>
                <a:gd name="connsiteY22" fmla="*/ 2226223 h 3023401"/>
                <a:gd name="connsiteX23" fmla="*/ 1920677 w 2882067"/>
                <a:gd name="connsiteY23" fmla="*/ 2379033 h 3023401"/>
                <a:gd name="connsiteX24" fmla="*/ 1788540 w 2882067"/>
                <a:gd name="connsiteY24" fmla="*/ 2650265 h 3023401"/>
                <a:gd name="connsiteX25" fmla="*/ 1591110 w 2882067"/>
                <a:gd name="connsiteY25" fmla="*/ 2859070 h 3023401"/>
                <a:gd name="connsiteX26" fmla="*/ 1278210 w 2882067"/>
                <a:gd name="connsiteY26" fmla="*/ 3020827 h 3023401"/>
                <a:gd name="connsiteX27" fmla="*/ 1267683 w 2882067"/>
                <a:gd name="connsiteY27" fmla="*/ 3023401 h 3023401"/>
                <a:gd name="connsiteX28" fmla="*/ 1265139 w 2882067"/>
                <a:gd name="connsiteY28" fmla="*/ 2852901 h 3023401"/>
                <a:gd name="connsiteX29" fmla="*/ 1300224 w 2882067"/>
                <a:gd name="connsiteY29" fmla="*/ 2658570 h 3023401"/>
                <a:gd name="connsiteX30" fmla="*/ 1307198 w 2882067"/>
                <a:gd name="connsiteY30" fmla="*/ 2638711 h 3023401"/>
                <a:gd name="connsiteX31" fmla="*/ 1269566 w 2882067"/>
                <a:gd name="connsiteY31" fmla="*/ 2617768 h 3023401"/>
                <a:gd name="connsiteX32" fmla="*/ 1204349 w 2882067"/>
                <a:gd name="connsiteY32" fmla="*/ 2634680 h 3023401"/>
                <a:gd name="connsiteX33" fmla="*/ 1191366 w 2882067"/>
                <a:gd name="connsiteY33" fmla="*/ 2641230 h 3023401"/>
                <a:gd name="connsiteX34" fmla="*/ 930982 w 2882067"/>
                <a:gd name="connsiteY34" fmla="*/ 2558598 h 3023401"/>
                <a:gd name="connsiteX35" fmla="*/ 180238 w 2882067"/>
                <a:gd name="connsiteY35" fmla="*/ 1877942 h 3023401"/>
                <a:gd name="connsiteX36" fmla="*/ 10820 w 2882067"/>
                <a:gd name="connsiteY36" fmla="*/ 1353694 h 3023401"/>
                <a:gd name="connsiteX37" fmla="*/ 36055 w 2882067"/>
                <a:gd name="connsiteY37" fmla="*/ 816228 h 3023401"/>
                <a:gd name="connsiteX38" fmla="*/ 501121 w 2882067"/>
                <a:gd name="connsiteY38" fmla="*/ 27735 h 3023401"/>
                <a:gd name="connsiteX39" fmla="*/ 527320 w 2882067"/>
                <a:gd name="connsiteY39" fmla="*/ 3875 h 3023401"/>
                <a:gd name="connsiteX40" fmla="*/ 532876 w 2882067"/>
                <a:gd name="connsiteY40" fmla="*/ 16 h 3023401"/>
                <a:gd name="connsiteX0" fmla="*/ 532876 w 2882067"/>
                <a:gd name="connsiteY0" fmla="*/ 16 h 3023401"/>
                <a:gd name="connsiteX1" fmla="*/ 536092 w 2882067"/>
                <a:gd name="connsiteY1" fmla="*/ 6566 h 3023401"/>
                <a:gd name="connsiteX2" fmla="*/ 551736 w 2882067"/>
                <a:gd name="connsiteY2" fmla="*/ 113848 h 3023401"/>
                <a:gd name="connsiteX3" fmla="*/ 551765 w 2882067"/>
                <a:gd name="connsiteY3" fmla="*/ 276833 h 3023401"/>
                <a:gd name="connsiteX4" fmla="*/ 476003 w 2882067"/>
                <a:gd name="connsiteY4" fmla="*/ 575113 h 3023401"/>
                <a:gd name="connsiteX5" fmla="*/ 225765 w 2882067"/>
                <a:gd name="connsiteY5" fmla="*/ 913365 h 3023401"/>
                <a:gd name="connsiteX6" fmla="*/ 221643 w 2882067"/>
                <a:gd name="connsiteY6" fmla="*/ 918336 h 3023401"/>
                <a:gd name="connsiteX7" fmla="*/ 227695 w 2882067"/>
                <a:gd name="connsiteY7" fmla="*/ 915265 h 3023401"/>
                <a:gd name="connsiteX8" fmla="*/ 670977 w 2882067"/>
                <a:gd name="connsiteY8" fmla="*/ 749034 h 3023401"/>
                <a:gd name="connsiteX9" fmla="*/ 1124406 w 2882067"/>
                <a:gd name="connsiteY9" fmla="*/ 810819 h 3023401"/>
                <a:gd name="connsiteX10" fmla="*/ 1126921 w 2882067"/>
                <a:gd name="connsiteY10" fmla="*/ 824328 h 3023401"/>
                <a:gd name="connsiteX11" fmla="*/ 632848 w 2882067"/>
                <a:gd name="connsiteY11" fmla="*/ 1118017 h 3023401"/>
                <a:gd name="connsiteX12" fmla="*/ 203250 w 2882067"/>
                <a:gd name="connsiteY12" fmla="*/ 1105619 h 3023401"/>
                <a:gd name="connsiteX13" fmla="*/ 230531 w 2882067"/>
                <a:gd name="connsiteY13" fmla="*/ 1202346 h 3023401"/>
                <a:gd name="connsiteX14" fmla="*/ 606795 w 2882067"/>
                <a:gd name="connsiteY14" fmla="*/ 1539428 h 3023401"/>
                <a:gd name="connsiteX15" fmla="*/ 2678731 w 2882067"/>
                <a:gd name="connsiteY15" fmla="*/ 1559487 h 3023401"/>
                <a:gd name="connsiteX16" fmla="*/ 2833207 w 2882067"/>
                <a:gd name="connsiteY16" fmla="*/ 1625657 h 3023401"/>
                <a:gd name="connsiteX17" fmla="*/ 2878441 w 2882067"/>
                <a:gd name="connsiteY17" fmla="*/ 1722940 h 3023401"/>
                <a:gd name="connsiteX18" fmla="*/ 2882067 w 2882067"/>
                <a:gd name="connsiteY18" fmla="*/ 1766391 h 3023401"/>
                <a:gd name="connsiteX19" fmla="*/ 2806832 w 2882067"/>
                <a:gd name="connsiteY19" fmla="*/ 1904405 h 3023401"/>
                <a:gd name="connsiteX20" fmla="*/ 2393346 w 2882067"/>
                <a:gd name="connsiteY20" fmla="*/ 2123181 h 3023401"/>
                <a:gd name="connsiteX21" fmla="*/ 1964479 w 2882067"/>
                <a:gd name="connsiteY21" fmla="*/ 2213094 h 3023401"/>
                <a:gd name="connsiteX22" fmla="*/ 1951467 w 2882067"/>
                <a:gd name="connsiteY22" fmla="*/ 2226223 h 3023401"/>
                <a:gd name="connsiteX23" fmla="*/ 1920677 w 2882067"/>
                <a:gd name="connsiteY23" fmla="*/ 2379033 h 3023401"/>
                <a:gd name="connsiteX24" fmla="*/ 1788540 w 2882067"/>
                <a:gd name="connsiteY24" fmla="*/ 2650265 h 3023401"/>
                <a:gd name="connsiteX25" fmla="*/ 1591110 w 2882067"/>
                <a:gd name="connsiteY25" fmla="*/ 2859070 h 3023401"/>
                <a:gd name="connsiteX26" fmla="*/ 1278210 w 2882067"/>
                <a:gd name="connsiteY26" fmla="*/ 3020827 h 3023401"/>
                <a:gd name="connsiteX27" fmla="*/ 1267683 w 2882067"/>
                <a:gd name="connsiteY27" fmla="*/ 3023401 h 3023401"/>
                <a:gd name="connsiteX28" fmla="*/ 1265139 w 2882067"/>
                <a:gd name="connsiteY28" fmla="*/ 2852901 h 3023401"/>
                <a:gd name="connsiteX29" fmla="*/ 1300224 w 2882067"/>
                <a:gd name="connsiteY29" fmla="*/ 2658570 h 3023401"/>
                <a:gd name="connsiteX30" fmla="*/ 1307198 w 2882067"/>
                <a:gd name="connsiteY30" fmla="*/ 2638711 h 3023401"/>
                <a:gd name="connsiteX31" fmla="*/ 1204349 w 2882067"/>
                <a:gd name="connsiteY31" fmla="*/ 2634680 h 3023401"/>
                <a:gd name="connsiteX32" fmla="*/ 1191366 w 2882067"/>
                <a:gd name="connsiteY32" fmla="*/ 2641230 h 3023401"/>
                <a:gd name="connsiteX33" fmla="*/ 930982 w 2882067"/>
                <a:gd name="connsiteY33" fmla="*/ 2558598 h 3023401"/>
                <a:gd name="connsiteX34" fmla="*/ 180238 w 2882067"/>
                <a:gd name="connsiteY34" fmla="*/ 1877942 h 3023401"/>
                <a:gd name="connsiteX35" fmla="*/ 10820 w 2882067"/>
                <a:gd name="connsiteY35" fmla="*/ 1353694 h 3023401"/>
                <a:gd name="connsiteX36" fmla="*/ 36055 w 2882067"/>
                <a:gd name="connsiteY36" fmla="*/ 816228 h 3023401"/>
                <a:gd name="connsiteX37" fmla="*/ 501121 w 2882067"/>
                <a:gd name="connsiteY37" fmla="*/ 27735 h 3023401"/>
                <a:gd name="connsiteX38" fmla="*/ 527320 w 2882067"/>
                <a:gd name="connsiteY38" fmla="*/ 3875 h 3023401"/>
                <a:gd name="connsiteX39" fmla="*/ 532876 w 2882067"/>
                <a:gd name="connsiteY39" fmla="*/ 16 h 3023401"/>
                <a:gd name="connsiteX0" fmla="*/ 532876 w 2882067"/>
                <a:gd name="connsiteY0" fmla="*/ 16 h 3023401"/>
                <a:gd name="connsiteX1" fmla="*/ 536092 w 2882067"/>
                <a:gd name="connsiteY1" fmla="*/ 6566 h 3023401"/>
                <a:gd name="connsiteX2" fmla="*/ 551736 w 2882067"/>
                <a:gd name="connsiteY2" fmla="*/ 113848 h 3023401"/>
                <a:gd name="connsiteX3" fmla="*/ 551765 w 2882067"/>
                <a:gd name="connsiteY3" fmla="*/ 276833 h 3023401"/>
                <a:gd name="connsiteX4" fmla="*/ 476003 w 2882067"/>
                <a:gd name="connsiteY4" fmla="*/ 575113 h 3023401"/>
                <a:gd name="connsiteX5" fmla="*/ 225765 w 2882067"/>
                <a:gd name="connsiteY5" fmla="*/ 913365 h 3023401"/>
                <a:gd name="connsiteX6" fmla="*/ 221643 w 2882067"/>
                <a:gd name="connsiteY6" fmla="*/ 918336 h 3023401"/>
                <a:gd name="connsiteX7" fmla="*/ 227695 w 2882067"/>
                <a:gd name="connsiteY7" fmla="*/ 915265 h 3023401"/>
                <a:gd name="connsiteX8" fmla="*/ 670977 w 2882067"/>
                <a:gd name="connsiteY8" fmla="*/ 749034 h 3023401"/>
                <a:gd name="connsiteX9" fmla="*/ 1124406 w 2882067"/>
                <a:gd name="connsiteY9" fmla="*/ 810819 h 3023401"/>
                <a:gd name="connsiteX10" fmla="*/ 1126921 w 2882067"/>
                <a:gd name="connsiteY10" fmla="*/ 824328 h 3023401"/>
                <a:gd name="connsiteX11" fmla="*/ 632848 w 2882067"/>
                <a:gd name="connsiteY11" fmla="*/ 1118017 h 3023401"/>
                <a:gd name="connsiteX12" fmla="*/ 203250 w 2882067"/>
                <a:gd name="connsiteY12" fmla="*/ 1105619 h 3023401"/>
                <a:gd name="connsiteX13" fmla="*/ 230531 w 2882067"/>
                <a:gd name="connsiteY13" fmla="*/ 1202346 h 3023401"/>
                <a:gd name="connsiteX14" fmla="*/ 606795 w 2882067"/>
                <a:gd name="connsiteY14" fmla="*/ 1539428 h 3023401"/>
                <a:gd name="connsiteX15" fmla="*/ 2678731 w 2882067"/>
                <a:gd name="connsiteY15" fmla="*/ 1559487 h 3023401"/>
                <a:gd name="connsiteX16" fmla="*/ 2833207 w 2882067"/>
                <a:gd name="connsiteY16" fmla="*/ 1625657 h 3023401"/>
                <a:gd name="connsiteX17" fmla="*/ 2878441 w 2882067"/>
                <a:gd name="connsiteY17" fmla="*/ 1722940 h 3023401"/>
                <a:gd name="connsiteX18" fmla="*/ 2882067 w 2882067"/>
                <a:gd name="connsiteY18" fmla="*/ 1766391 h 3023401"/>
                <a:gd name="connsiteX19" fmla="*/ 2806832 w 2882067"/>
                <a:gd name="connsiteY19" fmla="*/ 1904405 h 3023401"/>
                <a:gd name="connsiteX20" fmla="*/ 2393346 w 2882067"/>
                <a:gd name="connsiteY20" fmla="*/ 2123181 h 3023401"/>
                <a:gd name="connsiteX21" fmla="*/ 1964479 w 2882067"/>
                <a:gd name="connsiteY21" fmla="*/ 2213094 h 3023401"/>
                <a:gd name="connsiteX22" fmla="*/ 1951467 w 2882067"/>
                <a:gd name="connsiteY22" fmla="*/ 2226223 h 3023401"/>
                <a:gd name="connsiteX23" fmla="*/ 1920677 w 2882067"/>
                <a:gd name="connsiteY23" fmla="*/ 2379033 h 3023401"/>
                <a:gd name="connsiteX24" fmla="*/ 1788540 w 2882067"/>
                <a:gd name="connsiteY24" fmla="*/ 2650265 h 3023401"/>
                <a:gd name="connsiteX25" fmla="*/ 1591110 w 2882067"/>
                <a:gd name="connsiteY25" fmla="*/ 2859070 h 3023401"/>
                <a:gd name="connsiteX26" fmla="*/ 1278210 w 2882067"/>
                <a:gd name="connsiteY26" fmla="*/ 3020827 h 3023401"/>
                <a:gd name="connsiteX27" fmla="*/ 1267683 w 2882067"/>
                <a:gd name="connsiteY27" fmla="*/ 3023401 h 3023401"/>
                <a:gd name="connsiteX28" fmla="*/ 1265139 w 2882067"/>
                <a:gd name="connsiteY28" fmla="*/ 2852901 h 3023401"/>
                <a:gd name="connsiteX29" fmla="*/ 1300224 w 2882067"/>
                <a:gd name="connsiteY29" fmla="*/ 2658570 h 3023401"/>
                <a:gd name="connsiteX30" fmla="*/ 1204349 w 2882067"/>
                <a:gd name="connsiteY30" fmla="*/ 2634680 h 3023401"/>
                <a:gd name="connsiteX31" fmla="*/ 1191366 w 2882067"/>
                <a:gd name="connsiteY31" fmla="*/ 2641230 h 3023401"/>
                <a:gd name="connsiteX32" fmla="*/ 930982 w 2882067"/>
                <a:gd name="connsiteY32" fmla="*/ 2558598 h 3023401"/>
                <a:gd name="connsiteX33" fmla="*/ 180238 w 2882067"/>
                <a:gd name="connsiteY33" fmla="*/ 1877942 h 3023401"/>
                <a:gd name="connsiteX34" fmla="*/ 10820 w 2882067"/>
                <a:gd name="connsiteY34" fmla="*/ 1353694 h 3023401"/>
                <a:gd name="connsiteX35" fmla="*/ 36055 w 2882067"/>
                <a:gd name="connsiteY35" fmla="*/ 816228 h 3023401"/>
                <a:gd name="connsiteX36" fmla="*/ 501121 w 2882067"/>
                <a:gd name="connsiteY36" fmla="*/ 27735 h 3023401"/>
                <a:gd name="connsiteX37" fmla="*/ 527320 w 2882067"/>
                <a:gd name="connsiteY37" fmla="*/ 3875 h 3023401"/>
                <a:gd name="connsiteX38" fmla="*/ 532876 w 2882067"/>
                <a:gd name="connsiteY38" fmla="*/ 16 h 3023401"/>
                <a:gd name="connsiteX0" fmla="*/ 532876 w 2882067"/>
                <a:gd name="connsiteY0" fmla="*/ 16 h 3023401"/>
                <a:gd name="connsiteX1" fmla="*/ 536092 w 2882067"/>
                <a:gd name="connsiteY1" fmla="*/ 6566 h 3023401"/>
                <a:gd name="connsiteX2" fmla="*/ 551736 w 2882067"/>
                <a:gd name="connsiteY2" fmla="*/ 113848 h 3023401"/>
                <a:gd name="connsiteX3" fmla="*/ 551765 w 2882067"/>
                <a:gd name="connsiteY3" fmla="*/ 276833 h 3023401"/>
                <a:gd name="connsiteX4" fmla="*/ 476003 w 2882067"/>
                <a:gd name="connsiteY4" fmla="*/ 575113 h 3023401"/>
                <a:gd name="connsiteX5" fmla="*/ 225765 w 2882067"/>
                <a:gd name="connsiteY5" fmla="*/ 913365 h 3023401"/>
                <a:gd name="connsiteX6" fmla="*/ 221643 w 2882067"/>
                <a:gd name="connsiteY6" fmla="*/ 918336 h 3023401"/>
                <a:gd name="connsiteX7" fmla="*/ 227695 w 2882067"/>
                <a:gd name="connsiteY7" fmla="*/ 915265 h 3023401"/>
                <a:gd name="connsiteX8" fmla="*/ 670977 w 2882067"/>
                <a:gd name="connsiteY8" fmla="*/ 749034 h 3023401"/>
                <a:gd name="connsiteX9" fmla="*/ 1124406 w 2882067"/>
                <a:gd name="connsiteY9" fmla="*/ 810819 h 3023401"/>
                <a:gd name="connsiteX10" fmla="*/ 1126921 w 2882067"/>
                <a:gd name="connsiteY10" fmla="*/ 824328 h 3023401"/>
                <a:gd name="connsiteX11" fmla="*/ 632848 w 2882067"/>
                <a:gd name="connsiteY11" fmla="*/ 1118017 h 3023401"/>
                <a:gd name="connsiteX12" fmla="*/ 203250 w 2882067"/>
                <a:gd name="connsiteY12" fmla="*/ 1105619 h 3023401"/>
                <a:gd name="connsiteX13" fmla="*/ 230531 w 2882067"/>
                <a:gd name="connsiteY13" fmla="*/ 1202346 h 3023401"/>
                <a:gd name="connsiteX14" fmla="*/ 606795 w 2882067"/>
                <a:gd name="connsiteY14" fmla="*/ 1539428 h 3023401"/>
                <a:gd name="connsiteX15" fmla="*/ 2678731 w 2882067"/>
                <a:gd name="connsiteY15" fmla="*/ 1559487 h 3023401"/>
                <a:gd name="connsiteX16" fmla="*/ 2833207 w 2882067"/>
                <a:gd name="connsiteY16" fmla="*/ 1625657 h 3023401"/>
                <a:gd name="connsiteX17" fmla="*/ 2878441 w 2882067"/>
                <a:gd name="connsiteY17" fmla="*/ 1722940 h 3023401"/>
                <a:gd name="connsiteX18" fmla="*/ 2882067 w 2882067"/>
                <a:gd name="connsiteY18" fmla="*/ 1766391 h 3023401"/>
                <a:gd name="connsiteX19" fmla="*/ 2806832 w 2882067"/>
                <a:gd name="connsiteY19" fmla="*/ 1904405 h 3023401"/>
                <a:gd name="connsiteX20" fmla="*/ 2393346 w 2882067"/>
                <a:gd name="connsiteY20" fmla="*/ 2123181 h 3023401"/>
                <a:gd name="connsiteX21" fmla="*/ 1964479 w 2882067"/>
                <a:gd name="connsiteY21" fmla="*/ 2213094 h 3023401"/>
                <a:gd name="connsiteX22" fmla="*/ 1951467 w 2882067"/>
                <a:gd name="connsiteY22" fmla="*/ 2226223 h 3023401"/>
                <a:gd name="connsiteX23" fmla="*/ 1920677 w 2882067"/>
                <a:gd name="connsiteY23" fmla="*/ 2379033 h 3023401"/>
                <a:gd name="connsiteX24" fmla="*/ 1788540 w 2882067"/>
                <a:gd name="connsiteY24" fmla="*/ 2650265 h 3023401"/>
                <a:gd name="connsiteX25" fmla="*/ 1591110 w 2882067"/>
                <a:gd name="connsiteY25" fmla="*/ 2859070 h 3023401"/>
                <a:gd name="connsiteX26" fmla="*/ 1278210 w 2882067"/>
                <a:gd name="connsiteY26" fmla="*/ 3020827 h 3023401"/>
                <a:gd name="connsiteX27" fmla="*/ 1267683 w 2882067"/>
                <a:gd name="connsiteY27" fmla="*/ 3023401 h 3023401"/>
                <a:gd name="connsiteX28" fmla="*/ 1265139 w 2882067"/>
                <a:gd name="connsiteY28" fmla="*/ 2852901 h 3023401"/>
                <a:gd name="connsiteX29" fmla="*/ 1300224 w 2882067"/>
                <a:gd name="connsiteY29" fmla="*/ 2658570 h 3023401"/>
                <a:gd name="connsiteX30" fmla="*/ 1191366 w 2882067"/>
                <a:gd name="connsiteY30" fmla="*/ 2641230 h 3023401"/>
                <a:gd name="connsiteX31" fmla="*/ 930982 w 2882067"/>
                <a:gd name="connsiteY31" fmla="*/ 2558598 h 3023401"/>
                <a:gd name="connsiteX32" fmla="*/ 180238 w 2882067"/>
                <a:gd name="connsiteY32" fmla="*/ 1877942 h 3023401"/>
                <a:gd name="connsiteX33" fmla="*/ 10820 w 2882067"/>
                <a:gd name="connsiteY33" fmla="*/ 1353694 h 3023401"/>
                <a:gd name="connsiteX34" fmla="*/ 36055 w 2882067"/>
                <a:gd name="connsiteY34" fmla="*/ 816228 h 3023401"/>
                <a:gd name="connsiteX35" fmla="*/ 501121 w 2882067"/>
                <a:gd name="connsiteY35" fmla="*/ 27735 h 3023401"/>
                <a:gd name="connsiteX36" fmla="*/ 527320 w 2882067"/>
                <a:gd name="connsiteY36" fmla="*/ 3875 h 3023401"/>
                <a:gd name="connsiteX37" fmla="*/ 532876 w 2882067"/>
                <a:gd name="connsiteY37" fmla="*/ 16 h 3023401"/>
                <a:gd name="connsiteX0" fmla="*/ 532876 w 2882067"/>
                <a:gd name="connsiteY0" fmla="*/ 16 h 3023401"/>
                <a:gd name="connsiteX1" fmla="*/ 536092 w 2882067"/>
                <a:gd name="connsiteY1" fmla="*/ 6566 h 3023401"/>
                <a:gd name="connsiteX2" fmla="*/ 551736 w 2882067"/>
                <a:gd name="connsiteY2" fmla="*/ 113848 h 3023401"/>
                <a:gd name="connsiteX3" fmla="*/ 551765 w 2882067"/>
                <a:gd name="connsiteY3" fmla="*/ 276833 h 3023401"/>
                <a:gd name="connsiteX4" fmla="*/ 476003 w 2882067"/>
                <a:gd name="connsiteY4" fmla="*/ 575113 h 3023401"/>
                <a:gd name="connsiteX5" fmla="*/ 225765 w 2882067"/>
                <a:gd name="connsiteY5" fmla="*/ 913365 h 3023401"/>
                <a:gd name="connsiteX6" fmla="*/ 221643 w 2882067"/>
                <a:gd name="connsiteY6" fmla="*/ 918336 h 3023401"/>
                <a:gd name="connsiteX7" fmla="*/ 227695 w 2882067"/>
                <a:gd name="connsiteY7" fmla="*/ 915265 h 3023401"/>
                <a:gd name="connsiteX8" fmla="*/ 670977 w 2882067"/>
                <a:gd name="connsiteY8" fmla="*/ 749034 h 3023401"/>
                <a:gd name="connsiteX9" fmla="*/ 1124406 w 2882067"/>
                <a:gd name="connsiteY9" fmla="*/ 810819 h 3023401"/>
                <a:gd name="connsiteX10" fmla="*/ 1126921 w 2882067"/>
                <a:gd name="connsiteY10" fmla="*/ 824328 h 3023401"/>
                <a:gd name="connsiteX11" fmla="*/ 632848 w 2882067"/>
                <a:gd name="connsiteY11" fmla="*/ 1118017 h 3023401"/>
                <a:gd name="connsiteX12" fmla="*/ 203250 w 2882067"/>
                <a:gd name="connsiteY12" fmla="*/ 1105619 h 3023401"/>
                <a:gd name="connsiteX13" fmla="*/ 230531 w 2882067"/>
                <a:gd name="connsiteY13" fmla="*/ 1202346 h 3023401"/>
                <a:gd name="connsiteX14" fmla="*/ 606795 w 2882067"/>
                <a:gd name="connsiteY14" fmla="*/ 1539428 h 3023401"/>
                <a:gd name="connsiteX15" fmla="*/ 2678731 w 2882067"/>
                <a:gd name="connsiteY15" fmla="*/ 1559487 h 3023401"/>
                <a:gd name="connsiteX16" fmla="*/ 2833207 w 2882067"/>
                <a:gd name="connsiteY16" fmla="*/ 1625657 h 3023401"/>
                <a:gd name="connsiteX17" fmla="*/ 2878441 w 2882067"/>
                <a:gd name="connsiteY17" fmla="*/ 1722940 h 3023401"/>
                <a:gd name="connsiteX18" fmla="*/ 2882067 w 2882067"/>
                <a:gd name="connsiteY18" fmla="*/ 1766391 h 3023401"/>
                <a:gd name="connsiteX19" fmla="*/ 2806832 w 2882067"/>
                <a:gd name="connsiteY19" fmla="*/ 1904405 h 3023401"/>
                <a:gd name="connsiteX20" fmla="*/ 2393346 w 2882067"/>
                <a:gd name="connsiteY20" fmla="*/ 2123181 h 3023401"/>
                <a:gd name="connsiteX21" fmla="*/ 1964479 w 2882067"/>
                <a:gd name="connsiteY21" fmla="*/ 2213094 h 3023401"/>
                <a:gd name="connsiteX22" fmla="*/ 1951467 w 2882067"/>
                <a:gd name="connsiteY22" fmla="*/ 2226223 h 3023401"/>
                <a:gd name="connsiteX23" fmla="*/ 1920677 w 2882067"/>
                <a:gd name="connsiteY23" fmla="*/ 2379033 h 3023401"/>
                <a:gd name="connsiteX24" fmla="*/ 1788540 w 2882067"/>
                <a:gd name="connsiteY24" fmla="*/ 2650265 h 3023401"/>
                <a:gd name="connsiteX25" fmla="*/ 1591110 w 2882067"/>
                <a:gd name="connsiteY25" fmla="*/ 2859070 h 3023401"/>
                <a:gd name="connsiteX26" fmla="*/ 1278210 w 2882067"/>
                <a:gd name="connsiteY26" fmla="*/ 3020827 h 3023401"/>
                <a:gd name="connsiteX27" fmla="*/ 1267683 w 2882067"/>
                <a:gd name="connsiteY27" fmla="*/ 3023401 h 3023401"/>
                <a:gd name="connsiteX28" fmla="*/ 1265139 w 2882067"/>
                <a:gd name="connsiteY28" fmla="*/ 2852901 h 3023401"/>
                <a:gd name="connsiteX29" fmla="*/ 1300224 w 2882067"/>
                <a:gd name="connsiteY29" fmla="*/ 2658570 h 3023401"/>
                <a:gd name="connsiteX30" fmla="*/ 1191366 w 2882067"/>
                <a:gd name="connsiteY30" fmla="*/ 2641230 h 3023401"/>
                <a:gd name="connsiteX31" fmla="*/ 930982 w 2882067"/>
                <a:gd name="connsiteY31" fmla="*/ 2558598 h 3023401"/>
                <a:gd name="connsiteX32" fmla="*/ 180238 w 2882067"/>
                <a:gd name="connsiteY32" fmla="*/ 1877942 h 3023401"/>
                <a:gd name="connsiteX33" fmla="*/ 10820 w 2882067"/>
                <a:gd name="connsiteY33" fmla="*/ 1353694 h 3023401"/>
                <a:gd name="connsiteX34" fmla="*/ 36055 w 2882067"/>
                <a:gd name="connsiteY34" fmla="*/ 816228 h 3023401"/>
                <a:gd name="connsiteX35" fmla="*/ 501121 w 2882067"/>
                <a:gd name="connsiteY35" fmla="*/ 27735 h 3023401"/>
                <a:gd name="connsiteX36" fmla="*/ 527320 w 2882067"/>
                <a:gd name="connsiteY36" fmla="*/ 3875 h 3023401"/>
                <a:gd name="connsiteX37" fmla="*/ 532876 w 2882067"/>
                <a:gd name="connsiteY37" fmla="*/ 16 h 3023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882067" h="3023401">
                  <a:moveTo>
                    <a:pt x="532876" y="16"/>
                  </a:moveTo>
                  <a:cubicBezTo>
                    <a:pt x="536853" y="367"/>
                    <a:pt x="535537" y="4168"/>
                    <a:pt x="536092" y="6566"/>
                  </a:cubicBezTo>
                  <a:cubicBezTo>
                    <a:pt x="544163" y="41917"/>
                    <a:pt x="548666" y="77824"/>
                    <a:pt x="551736" y="113848"/>
                  </a:cubicBezTo>
                  <a:cubicBezTo>
                    <a:pt x="556385" y="168147"/>
                    <a:pt x="556561" y="222563"/>
                    <a:pt x="551765" y="276833"/>
                  </a:cubicBezTo>
                  <a:cubicBezTo>
                    <a:pt x="542642" y="380315"/>
                    <a:pt x="517788" y="479936"/>
                    <a:pt x="476003" y="575113"/>
                  </a:cubicBezTo>
                  <a:cubicBezTo>
                    <a:pt x="418225" y="706753"/>
                    <a:pt x="334276" y="819182"/>
                    <a:pt x="225765" y="913365"/>
                  </a:cubicBezTo>
                  <a:cubicBezTo>
                    <a:pt x="224683" y="914944"/>
                    <a:pt x="223221" y="916172"/>
                    <a:pt x="221643" y="918336"/>
                  </a:cubicBezTo>
                  <a:cubicBezTo>
                    <a:pt x="223601" y="916055"/>
                    <a:pt x="226146" y="916756"/>
                    <a:pt x="227695" y="915265"/>
                  </a:cubicBezTo>
                  <a:cubicBezTo>
                    <a:pt x="361352" y="822281"/>
                    <a:pt x="508840" y="766198"/>
                    <a:pt x="670977" y="749034"/>
                  </a:cubicBezTo>
                  <a:cubicBezTo>
                    <a:pt x="827179" y="732484"/>
                    <a:pt x="978263" y="753157"/>
                    <a:pt x="1124406" y="810819"/>
                  </a:cubicBezTo>
                  <a:cubicBezTo>
                    <a:pt x="1135020" y="815000"/>
                    <a:pt x="1132740" y="817866"/>
                    <a:pt x="1126921" y="824328"/>
                  </a:cubicBezTo>
                  <a:cubicBezTo>
                    <a:pt x="992679" y="973483"/>
                    <a:pt x="828202" y="1072139"/>
                    <a:pt x="632848" y="1118017"/>
                  </a:cubicBezTo>
                  <a:cubicBezTo>
                    <a:pt x="494893" y="1150415"/>
                    <a:pt x="337756" y="1149480"/>
                    <a:pt x="203250" y="1105619"/>
                  </a:cubicBezTo>
                  <a:cubicBezTo>
                    <a:pt x="212023" y="1143632"/>
                    <a:pt x="219303" y="1175708"/>
                    <a:pt x="230531" y="1202346"/>
                  </a:cubicBezTo>
                  <a:cubicBezTo>
                    <a:pt x="302843" y="1373899"/>
                    <a:pt x="427903" y="1486942"/>
                    <a:pt x="606795" y="1539428"/>
                  </a:cubicBezTo>
                  <a:cubicBezTo>
                    <a:pt x="788084" y="1596856"/>
                    <a:pt x="2039451" y="1559721"/>
                    <a:pt x="2678731" y="1559487"/>
                  </a:cubicBezTo>
                  <a:cubicBezTo>
                    <a:pt x="2740106" y="1559458"/>
                    <a:pt x="2792270" y="1579224"/>
                    <a:pt x="2833207" y="1625657"/>
                  </a:cubicBezTo>
                  <a:cubicBezTo>
                    <a:pt x="2857798" y="1653552"/>
                    <a:pt x="2872506" y="1686243"/>
                    <a:pt x="2878441" y="1722940"/>
                  </a:cubicBezTo>
                  <a:cubicBezTo>
                    <a:pt x="2878792" y="1725016"/>
                    <a:pt x="2881102" y="1753700"/>
                    <a:pt x="2882067" y="1766391"/>
                  </a:cubicBezTo>
                  <a:cubicBezTo>
                    <a:pt x="2881658" y="1830778"/>
                    <a:pt x="2824990" y="1889054"/>
                    <a:pt x="2806832" y="1904405"/>
                  </a:cubicBezTo>
                  <a:cubicBezTo>
                    <a:pt x="2738381" y="1962359"/>
                    <a:pt x="2586331" y="2058852"/>
                    <a:pt x="2393346" y="2123181"/>
                  </a:cubicBezTo>
                  <a:cubicBezTo>
                    <a:pt x="2241822" y="2173679"/>
                    <a:pt x="2150651" y="2196281"/>
                    <a:pt x="1964479" y="2213094"/>
                  </a:cubicBezTo>
                  <a:cubicBezTo>
                    <a:pt x="1955151" y="2213913"/>
                    <a:pt x="1952461" y="2218065"/>
                    <a:pt x="1951467" y="2226223"/>
                  </a:cubicBezTo>
                  <a:cubicBezTo>
                    <a:pt x="1945210" y="2277979"/>
                    <a:pt x="1935385" y="2329003"/>
                    <a:pt x="1920677" y="2379033"/>
                  </a:cubicBezTo>
                  <a:cubicBezTo>
                    <a:pt x="1893571" y="2471198"/>
                    <a:pt x="1793774" y="2647166"/>
                    <a:pt x="1788540" y="2650265"/>
                  </a:cubicBezTo>
                  <a:cubicBezTo>
                    <a:pt x="1732721" y="2729302"/>
                    <a:pt x="1667486" y="2799420"/>
                    <a:pt x="1591110" y="2859070"/>
                  </a:cubicBezTo>
                  <a:cubicBezTo>
                    <a:pt x="1496956" y="2932639"/>
                    <a:pt x="1392686" y="2986587"/>
                    <a:pt x="1278210" y="3020827"/>
                  </a:cubicBezTo>
                  <a:cubicBezTo>
                    <a:pt x="1274876" y="3021821"/>
                    <a:pt x="1271455" y="3022494"/>
                    <a:pt x="1267683" y="3023401"/>
                  </a:cubicBezTo>
                  <a:cubicBezTo>
                    <a:pt x="1261192" y="2966236"/>
                    <a:pt x="1260871" y="2909568"/>
                    <a:pt x="1265139" y="2852901"/>
                  </a:cubicBezTo>
                  <a:cubicBezTo>
                    <a:pt x="1270183" y="2786189"/>
                    <a:pt x="1281858" y="2721400"/>
                    <a:pt x="1300224" y="2658570"/>
                  </a:cubicBezTo>
                  <a:cubicBezTo>
                    <a:pt x="1263938" y="2652790"/>
                    <a:pt x="1249083" y="2649391"/>
                    <a:pt x="1191366" y="2641230"/>
                  </a:cubicBezTo>
                  <a:cubicBezTo>
                    <a:pt x="1139510" y="2633898"/>
                    <a:pt x="955193" y="2568949"/>
                    <a:pt x="930982" y="2558598"/>
                  </a:cubicBezTo>
                  <a:cubicBezTo>
                    <a:pt x="602263" y="2418273"/>
                    <a:pt x="351937" y="2191252"/>
                    <a:pt x="180238" y="1877942"/>
                  </a:cubicBezTo>
                  <a:cubicBezTo>
                    <a:pt x="90442" y="1714109"/>
                    <a:pt x="34973" y="1538814"/>
                    <a:pt x="10820" y="1353694"/>
                  </a:cubicBezTo>
                  <a:cubicBezTo>
                    <a:pt x="-1695" y="1257698"/>
                    <a:pt x="-13128" y="1003249"/>
                    <a:pt x="36055" y="816228"/>
                  </a:cubicBezTo>
                  <a:cubicBezTo>
                    <a:pt x="109389" y="505229"/>
                    <a:pt x="265123" y="242768"/>
                    <a:pt x="501121" y="27735"/>
                  </a:cubicBezTo>
                  <a:cubicBezTo>
                    <a:pt x="509834" y="19782"/>
                    <a:pt x="518694" y="11946"/>
                    <a:pt x="527320" y="3875"/>
                  </a:cubicBezTo>
                  <a:cubicBezTo>
                    <a:pt x="529045" y="2238"/>
                    <a:pt x="530449" y="-218"/>
                    <a:pt x="532876" y="16"/>
                  </a:cubicBezTo>
                  <a:close/>
                </a:path>
              </a:pathLst>
            </a:custGeom>
            <a:solidFill>
              <a:schemeClr val="accent1"/>
            </a:solidFill>
            <a:ln w="6627" cap="flat">
              <a:noFill/>
              <a:prstDash val="solid"/>
              <a:miter/>
            </a:ln>
          </p:spPr>
          <p:txBody>
            <a:bodyPr wrap="square" rtlCol="0" anchor="ctr">
              <a:noAutofit/>
            </a:bodyPr>
            <a:lstStyle/>
            <a:p>
              <a:endParaRPr lang="ko-KR" altLang="en-US"/>
            </a:p>
          </p:txBody>
        </p:sp>
        <p:sp>
          <p:nvSpPr>
            <p:cNvPr id="16" name="자유형: 도형 15">
              <a:extLst>
                <a:ext uri="{FF2B5EF4-FFF2-40B4-BE49-F238E27FC236}">
                  <a16:creationId xmlns:a16="http://schemas.microsoft.com/office/drawing/2014/main" id="{64DD1C84-0A61-4597-BA15-ED7797474063}"/>
                </a:ext>
              </a:extLst>
            </p:cNvPr>
            <p:cNvSpPr/>
            <p:nvPr/>
          </p:nvSpPr>
          <p:spPr>
            <a:xfrm>
              <a:off x="7816286" y="3069292"/>
              <a:ext cx="63490" cy="62403"/>
            </a:xfrm>
            <a:custGeom>
              <a:avLst/>
              <a:gdLst>
                <a:gd name="connsiteX0" fmla="*/ 70645 w 144012"/>
                <a:gd name="connsiteY0" fmla="*/ 141544 h 141547"/>
                <a:gd name="connsiteX1" fmla="*/ 8 w 144012"/>
                <a:gd name="connsiteY1" fmla="*/ 69582 h 141547"/>
                <a:gd name="connsiteX2" fmla="*/ 72899 w 144012"/>
                <a:gd name="connsiteY2" fmla="*/ 7 h 141547"/>
                <a:gd name="connsiteX3" fmla="*/ 144000 w 144012"/>
                <a:gd name="connsiteY3" fmla="*/ 72102 h 141547"/>
                <a:gd name="connsiteX4" fmla="*/ 70645 w 144012"/>
                <a:gd name="connsiteY4" fmla="*/ 141544 h 141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012" h="141547">
                  <a:moveTo>
                    <a:pt x="70645" y="141544"/>
                  </a:moveTo>
                  <a:cubicBezTo>
                    <a:pt x="30651" y="141213"/>
                    <a:pt x="-588" y="109310"/>
                    <a:pt x="8" y="69582"/>
                  </a:cubicBezTo>
                  <a:cubicBezTo>
                    <a:pt x="672" y="29720"/>
                    <a:pt x="32309" y="-524"/>
                    <a:pt x="72899" y="7"/>
                  </a:cubicBezTo>
                  <a:cubicBezTo>
                    <a:pt x="112628" y="471"/>
                    <a:pt x="144730" y="33103"/>
                    <a:pt x="144000" y="72102"/>
                  </a:cubicBezTo>
                  <a:cubicBezTo>
                    <a:pt x="143271" y="111831"/>
                    <a:pt x="111434" y="141942"/>
                    <a:pt x="70645" y="141544"/>
                  </a:cubicBezTo>
                  <a:close/>
                </a:path>
              </a:pathLst>
            </a:custGeom>
            <a:solidFill>
              <a:srgbClr val="FEFEFE"/>
            </a:solidFill>
            <a:ln w="6627" cap="flat">
              <a:noFill/>
              <a:prstDash val="solid"/>
              <a:miter/>
            </a:ln>
          </p:spPr>
          <p:txBody>
            <a:bodyPr rtlCol="0" anchor="ctr"/>
            <a:lstStyle/>
            <a:p>
              <a:endParaRPr lang="ko-KR" altLang="en-US"/>
            </a:p>
          </p:txBody>
        </p:sp>
        <p:sp>
          <p:nvSpPr>
            <p:cNvPr id="23" name="자유형: 도형 22">
              <a:extLst>
                <a:ext uri="{FF2B5EF4-FFF2-40B4-BE49-F238E27FC236}">
                  <a16:creationId xmlns:a16="http://schemas.microsoft.com/office/drawing/2014/main" id="{972EBC53-41B7-4B04-B4B6-8FA0E8F7CCF2}"/>
                </a:ext>
              </a:extLst>
            </p:cNvPr>
            <p:cNvSpPr/>
            <p:nvPr/>
          </p:nvSpPr>
          <p:spPr>
            <a:xfrm>
              <a:off x="6736484" y="3393060"/>
              <a:ext cx="524870" cy="554728"/>
            </a:xfrm>
            <a:custGeom>
              <a:avLst/>
              <a:gdLst>
                <a:gd name="connsiteX0" fmla="*/ 523280 w 524870"/>
                <a:gd name="connsiteY0" fmla="*/ 88 h 554728"/>
                <a:gd name="connsiteX1" fmla="*/ 524362 w 524870"/>
                <a:gd name="connsiteY1" fmla="*/ 1930 h 554728"/>
                <a:gd name="connsiteX2" fmla="*/ 386113 w 524870"/>
                <a:gd name="connsiteY2" fmla="*/ 102341 h 554728"/>
                <a:gd name="connsiteX3" fmla="*/ 166724 w 524870"/>
                <a:gd name="connsiteY3" fmla="*/ 373779 h 554728"/>
                <a:gd name="connsiteX4" fmla="*/ 124062 w 524870"/>
                <a:gd name="connsiteY4" fmla="*/ 463584 h 554728"/>
                <a:gd name="connsiteX5" fmla="*/ 92056 w 524870"/>
                <a:gd name="connsiteY5" fmla="*/ 554728 h 554728"/>
                <a:gd name="connsiteX6" fmla="*/ 12373 w 524870"/>
                <a:gd name="connsiteY6" fmla="*/ 529698 h 554728"/>
                <a:gd name="connsiteX7" fmla="*/ 0 w 524870"/>
                <a:gd name="connsiteY7" fmla="*/ 522902 h 554728"/>
                <a:gd name="connsiteX8" fmla="*/ 42601 w 524870"/>
                <a:gd name="connsiteY8" fmla="*/ 430108 h 554728"/>
                <a:gd name="connsiteX9" fmla="*/ 249035 w 524870"/>
                <a:gd name="connsiteY9" fmla="*/ 168570 h 554728"/>
                <a:gd name="connsiteX10" fmla="*/ 364885 w 524870"/>
                <a:gd name="connsiteY10" fmla="*/ 81405 h 554728"/>
                <a:gd name="connsiteX11" fmla="*/ 523280 w 524870"/>
                <a:gd name="connsiteY11" fmla="*/ 88 h 554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4870" h="554728">
                  <a:moveTo>
                    <a:pt x="523280" y="88"/>
                  </a:moveTo>
                  <a:cubicBezTo>
                    <a:pt x="524478" y="-409"/>
                    <a:pt x="525531" y="1345"/>
                    <a:pt x="524362" y="1930"/>
                  </a:cubicBezTo>
                  <a:cubicBezTo>
                    <a:pt x="468279" y="29738"/>
                    <a:pt x="387868" y="100850"/>
                    <a:pt x="386113" y="102341"/>
                  </a:cubicBezTo>
                  <a:cubicBezTo>
                    <a:pt x="296229" y="179272"/>
                    <a:pt x="222982" y="269683"/>
                    <a:pt x="166724" y="373779"/>
                  </a:cubicBezTo>
                  <a:cubicBezTo>
                    <a:pt x="150817" y="403217"/>
                    <a:pt x="136599" y="433153"/>
                    <a:pt x="124062" y="463584"/>
                  </a:cubicBezTo>
                  <a:lnTo>
                    <a:pt x="92056" y="554728"/>
                  </a:lnTo>
                  <a:lnTo>
                    <a:pt x="12373" y="529698"/>
                  </a:lnTo>
                  <a:lnTo>
                    <a:pt x="0" y="522902"/>
                  </a:lnTo>
                  <a:lnTo>
                    <a:pt x="42601" y="430108"/>
                  </a:lnTo>
                  <a:cubicBezTo>
                    <a:pt x="95080" y="331555"/>
                    <a:pt x="163990" y="244405"/>
                    <a:pt x="249035" y="168570"/>
                  </a:cubicBezTo>
                  <a:cubicBezTo>
                    <a:pt x="285205" y="136319"/>
                    <a:pt x="323188" y="106347"/>
                    <a:pt x="364885" y="81405"/>
                  </a:cubicBezTo>
                  <a:cubicBezTo>
                    <a:pt x="395909" y="61025"/>
                    <a:pt x="479975" y="18041"/>
                    <a:pt x="523280" y="88"/>
                  </a:cubicBezTo>
                  <a:close/>
                </a:path>
              </a:pathLst>
            </a:custGeom>
            <a:solidFill>
              <a:schemeClr val="tx1">
                <a:alpha val="20000"/>
              </a:schemeClr>
            </a:solidFill>
            <a:ln w="6627" cap="flat">
              <a:noFill/>
              <a:prstDash val="solid"/>
              <a:miter/>
            </a:ln>
          </p:spPr>
          <p:txBody>
            <a:bodyPr wrap="square" rtlCol="0" anchor="ctr">
              <a:noAutofit/>
            </a:bodyPr>
            <a:lstStyle/>
            <a:p>
              <a:endParaRPr lang="ko-KR" altLang="en-US"/>
            </a:p>
          </p:txBody>
        </p:sp>
      </p:grpSp>
      <p:sp>
        <p:nvSpPr>
          <p:cNvPr id="30" name="TextBox 29">
            <a:extLst>
              <a:ext uri="{FF2B5EF4-FFF2-40B4-BE49-F238E27FC236}">
                <a16:creationId xmlns:a16="http://schemas.microsoft.com/office/drawing/2014/main" id="{DC37E2B5-ABD1-4698-904B-06B6DBE17F6B}"/>
              </a:ext>
            </a:extLst>
          </p:cNvPr>
          <p:cNvSpPr txBox="1"/>
          <p:nvPr/>
        </p:nvSpPr>
        <p:spPr>
          <a:xfrm>
            <a:off x="4676775" y="363214"/>
            <a:ext cx="7363630" cy="1446550"/>
          </a:xfrm>
          <a:prstGeom prst="rect">
            <a:avLst/>
          </a:prstGeom>
          <a:noFill/>
        </p:spPr>
        <p:txBody>
          <a:bodyPr wrap="square" rtlCol="0" anchor="ctr">
            <a:spAutoFit/>
          </a:bodyPr>
          <a:lstStyle/>
          <a:p>
            <a:pPr algn="ctr"/>
            <a:r>
              <a:rPr lang="en-US" sz="4400" b="1" dirty="0">
                <a:solidFill>
                  <a:schemeClr val="accent1">
                    <a:lumMod val="75000"/>
                  </a:schemeClr>
                </a:solidFill>
              </a:rPr>
              <a:t>Employee performance evaluation system</a:t>
            </a:r>
          </a:p>
        </p:txBody>
      </p:sp>
      <p:sp>
        <p:nvSpPr>
          <p:cNvPr id="31" name="TextBox 30">
            <a:extLst>
              <a:ext uri="{FF2B5EF4-FFF2-40B4-BE49-F238E27FC236}">
                <a16:creationId xmlns:a16="http://schemas.microsoft.com/office/drawing/2014/main" id="{F1FA89EB-3EFE-4BC7-9AE8-506B0D3998CD}"/>
              </a:ext>
            </a:extLst>
          </p:cNvPr>
          <p:cNvSpPr txBox="1"/>
          <p:nvPr/>
        </p:nvSpPr>
        <p:spPr>
          <a:xfrm>
            <a:off x="4676775" y="1923712"/>
            <a:ext cx="7419975" cy="1938992"/>
          </a:xfrm>
          <a:prstGeom prst="rect">
            <a:avLst/>
          </a:prstGeom>
          <a:solidFill>
            <a:schemeClr val="accent6">
              <a:lumMod val="20000"/>
              <a:lumOff val="80000"/>
            </a:schemeClr>
          </a:solidFill>
          <a:ln w="38100">
            <a:solidFill>
              <a:schemeClr val="accent2">
                <a:lumMod val="75000"/>
              </a:schemeClr>
            </a:solidFill>
          </a:ln>
        </p:spPr>
        <p:txBody>
          <a:bodyPr wrap="square" rtlCol="0">
            <a:spAutoFit/>
          </a:bodyPr>
          <a:lstStyle/>
          <a:p>
            <a:pPr algn="ctr"/>
            <a:r>
              <a:rPr lang="en-US" sz="3000" b="1" dirty="0">
                <a:solidFill>
                  <a:schemeClr val="accent2">
                    <a:lumMod val="75000"/>
                  </a:schemeClr>
                </a:solidFill>
              </a:rPr>
              <a:t>Personnel assessment is a combination of various elements: subjects, object, subject matter, criteria, and methods.</a:t>
            </a:r>
            <a:r>
              <a:rPr lang="en-US" sz="3000" b="1" dirty="0">
                <a:solidFill>
                  <a:schemeClr val="accent1">
                    <a:lumMod val="75000"/>
                  </a:schemeClr>
                </a:solidFill>
              </a:rPr>
              <a:t>.</a:t>
            </a:r>
          </a:p>
        </p:txBody>
      </p:sp>
      <p:grpSp>
        <p:nvGrpSpPr>
          <p:cNvPr id="32" name="그룹 10">
            <a:extLst>
              <a:ext uri="{FF2B5EF4-FFF2-40B4-BE49-F238E27FC236}">
                <a16:creationId xmlns:a16="http://schemas.microsoft.com/office/drawing/2014/main" id="{001EBD01-8D59-4C44-A5EB-C91994E66DBA}"/>
              </a:ext>
            </a:extLst>
          </p:cNvPr>
          <p:cNvGrpSpPr/>
          <p:nvPr/>
        </p:nvGrpSpPr>
        <p:grpSpPr>
          <a:xfrm>
            <a:off x="5542569" y="3550425"/>
            <a:ext cx="6050348" cy="2957433"/>
            <a:chOff x="635000" y="1382713"/>
            <a:chExt cx="7869238" cy="4572000"/>
          </a:xfrm>
          <a:solidFill>
            <a:schemeClr val="accent6">
              <a:lumMod val="40000"/>
              <a:lumOff val="60000"/>
            </a:schemeClr>
          </a:solidFill>
        </p:grpSpPr>
        <p:sp>
          <p:nvSpPr>
            <p:cNvPr id="33" name="Freeform 8">
              <a:extLst>
                <a:ext uri="{FF2B5EF4-FFF2-40B4-BE49-F238E27FC236}">
                  <a16:creationId xmlns:a16="http://schemas.microsoft.com/office/drawing/2014/main" id="{9432E69F-7C69-4368-A5F0-3FF69CAE3E8F}"/>
                </a:ext>
              </a:extLst>
            </p:cNvPr>
            <p:cNvSpPr>
              <a:spLocks noEditPoints="1"/>
            </p:cNvSpPr>
            <p:nvPr/>
          </p:nvSpPr>
          <p:spPr bwMode="auto">
            <a:xfrm>
              <a:off x="811213" y="3267075"/>
              <a:ext cx="7478713" cy="2654300"/>
            </a:xfrm>
            <a:custGeom>
              <a:avLst/>
              <a:gdLst>
                <a:gd name="T0" fmla="*/ 1383 w 4711"/>
                <a:gd name="T1" fmla="*/ 1616 h 1672"/>
                <a:gd name="T2" fmla="*/ 4289 w 4711"/>
                <a:gd name="T3" fmla="*/ 1370 h 1672"/>
                <a:gd name="T4" fmla="*/ 4547 w 4711"/>
                <a:gd name="T5" fmla="*/ 1482 h 1672"/>
                <a:gd name="T6" fmla="*/ 4645 w 4711"/>
                <a:gd name="T7" fmla="*/ 1305 h 1672"/>
                <a:gd name="T8" fmla="*/ 4596 w 4711"/>
                <a:gd name="T9" fmla="*/ 1330 h 1672"/>
                <a:gd name="T10" fmla="*/ 4699 w 4711"/>
                <a:gd name="T11" fmla="*/ 1014 h 1672"/>
                <a:gd name="T12" fmla="*/ 2870 w 4711"/>
                <a:gd name="T13" fmla="*/ 1134 h 1672"/>
                <a:gd name="T14" fmla="*/ 4455 w 4711"/>
                <a:gd name="T15" fmla="*/ 918 h 1672"/>
                <a:gd name="T16" fmla="*/ 4359 w 4711"/>
                <a:gd name="T17" fmla="*/ 1140 h 1672"/>
                <a:gd name="T18" fmla="*/ 4144 w 4711"/>
                <a:gd name="T19" fmla="*/ 1286 h 1672"/>
                <a:gd name="T20" fmla="*/ 3936 w 4711"/>
                <a:gd name="T21" fmla="*/ 1271 h 1672"/>
                <a:gd name="T22" fmla="*/ 3802 w 4711"/>
                <a:gd name="T23" fmla="*/ 1080 h 1672"/>
                <a:gd name="T24" fmla="*/ 4059 w 4711"/>
                <a:gd name="T25" fmla="*/ 932 h 1672"/>
                <a:gd name="T26" fmla="*/ 4430 w 4711"/>
                <a:gd name="T27" fmla="*/ 909 h 1672"/>
                <a:gd name="T28" fmla="*/ 3982 w 4711"/>
                <a:gd name="T29" fmla="*/ 883 h 1672"/>
                <a:gd name="T30" fmla="*/ 3891 w 4711"/>
                <a:gd name="T31" fmla="*/ 883 h 1672"/>
                <a:gd name="T32" fmla="*/ 4388 w 4711"/>
                <a:gd name="T33" fmla="*/ 864 h 1672"/>
                <a:gd name="T34" fmla="*/ 4362 w 4711"/>
                <a:gd name="T35" fmla="*/ 825 h 1672"/>
                <a:gd name="T36" fmla="*/ 3994 w 4711"/>
                <a:gd name="T37" fmla="*/ 817 h 1672"/>
                <a:gd name="T38" fmla="*/ 4270 w 4711"/>
                <a:gd name="T39" fmla="*/ 855 h 1672"/>
                <a:gd name="T40" fmla="*/ 4132 w 4711"/>
                <a:gd name="T41" fmla="*/ 887 h 1672"/>
                <a:gd name="T42" fmla="*/ 1563 w 4711"/>
                <a:gd name="T43" fmla="*/ 787 h 1672"/>
                <a:gd name="T44" fmla="*/ 3886 w 4711"/>
                <a:gd name="T45" fmla="*/ 778 h 1672"/>
                <a:gd name="T46" fmla="*/ 3870 w 4711"/>
                <a:gd name="T47" fmla="*/ 845 h 1672"/>
                <a:gd name="T48" fmla="*/ 3987 w 4711"/>
                <a:gd name="T49" fmla="*/ 764 h 1672"/>
                <a:gd name="T50" fmla="*/ 3821 w 4711"/>
                <a:gd name="T51" fmla="*/ 885 h 1672"/>
                <a:gd name="T52" fmla="*/ 3860 w 4711"/>
                <a:gd name="T53" fmla="*/ 710 h 1672"/>
                <a:gd name="T54" fmla="*/ 3786 w 4711"/>
                <a:gd name="T55" fmla="*/ 726 h 1672"/>
                <a:gd name="T56" fmla="*/ 3331 w 4711"/>
                <a:gd name="T57" fmla="*/ 700 h 1672"/>
                <a:gd name="T58" fmla="*/ 3957 w 4711"/>
                <a:gd name="T59" fmla="*/ 677 h 1672"/>
                <a:gd name="T60" fmla="*/ 1245 w 4711"/>
                <a:gd name="T61" fmla="*/ 637 h 1672"/>
                <a:gd name="T62" fmla="*/ 1351 w 4711"/>
                <a:gd name="T63" fmla="*/ 529 h 1672"/>
                <a:gd name="T64" fmla="*/ 3942 w 4711"/>
                <a:gd name="T65" fmla="*/ 620 h 1672"/>
                <a:gd name="T66" fmla="*/ 3942 w 4711"/>
                <a:gd name="T67" fmla="*/ 602 h 1672"/>
                <a:gd name="T68" fmla="*/ 1173 w 4711"/>
                <a:gd name="T69" fmla="*/ 511 h 1672"/>
                <a:gd name="T70" fmla="*/ 1255 w 4711"/>
                <a:gd name="T71" fmla="*/ 515 h 1672"/>
                <a:gd name="T72" fmla="*/ 96 w 4711"/>
                <a:gd name="T73" fmla="*/ 454 h 1672"/>
                <a:gd name="T74" fmla="*/ 1088 w 4711"/>
                <a:gd name="T75" fmla="*/ 445 h 1672"/>
                <a:gd name="T76" fmla="*/ 1166 w 4711"/>
                <a:gd name="T77" fmla="*/ 429 h 1672"/>
                <a:gd name="T78" fmla="*/ 1149 w 4711"/>
                <a:gd name="T79" fmla="*/ 400 h 1672"/>
                <a:gd name="T80" fmla="*/ 2694 w 4711"/>
                <a:gd name="T81" fmla="*/ 262 h 1672"/>
                <a:gd name="T82" fmla="*/ 2256 w 4711"/>
                <a:gd name="T83" fmla="*/ 181 h 1672"/>
                <a:gd name="T84" fmla="*/ 2353 w 4711"/>
                <a:gd name="T85" fmla="*/ 119 h 1672"/>
                <a:gd name="T86" fmla="*/ 4183 w 4711"/>
                <a:gd name="T87" fmla="*/ 162 h 1672"/>
                <a:gd name="T88" fmla="*/ 4046 w 4711"/>
                <a:gd name="T89" fmla="*/ 288 h 1672"/>
                <a:gd name="T90" fmla="*/ 4128 w 4711"/>
                <a:gd name="T91" fmla="*/ 225 h 1672"/>
                <a:gd name="T92" fmla="*/ 2400 w 4711"/>
                <a:gd name="T93" fmla="*/ 78 h 1672"/>
                <a:gd name="T94" fmla="*/ 2425 w 4711"/>
                <a:gd name="T95" fmla="*/ 227 h 1672"/>
                <a:gd name="T96" fmla="*/ 2247 w 4711"/>
                <a:gd name="T97" fmla="*/ 148 h 1672"/>
                <a:gd name="T98" fmla="*/ 2167 w 4711"/>
                <a:gd name="T99" fmla="*/ 232 h 1672"/>
                <a:gd name="T100" fmla="*/ 2489 w 4711"/>
                <a:gd name="T101" fmla="*/ 332 h 1672"/>
                <a:gd name="T102" fmla="*/ 2720 w 4711"/>
                <a:gd name="T103" fmla="*/ 234 h 1672"/>
                <a:gd name="T104" fmla="*/ 2577 w 4711"/>
                <a:gd name="T105" fmla="*/ 157 h 1672"/>
                <a:gd name="T106" fmla="*/ 2533 w 4711"/>
                <a:gd name="T107" fmla="*/ 232 h 1672"/>
                <a:gd name="T108" fmla="*/ 1210 w 4711"/>
                <a:gd name="T109" fmla="*/ 78 h 1672"/>
                <a:gd name="T110" fmla="*/ 2798 w 4711"/>
                <a:gd name="T111" fmla="*/ 145 h 1672"/>
                <a:gd name="T112" fmla="*/ 2903 w 4711"/>
                <a:gd name="T113" fmla="*/ 147 h 1672"/>
                <a:gd name="T114" fmla="*/ 2943 w 4711"/>
                <a:gd name="T115" fmla="*/ 127 h 1672"/>
                <a:gd name="T116" fmla="*/ 1393 w 4711"/>
                <a:gd name="T117" fmla="*/ 66 h 1672"/>
                <a:gd name="T118" fmla="*/ 1028 w 4711"/>
                <a:gd name="T119" fmla="*/ 126 h 1672"/>
                <a:gd name="T120" fmla="*/ 1194 w 4711"/>
                <a:gd name="T121" fmla="*/ 89 h 1672"/>
                <a:gd name="T122" fmla="*/ 1076 w 4711"/>
                <a:gd name="T123" fmla="*/ 54 h 1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11" h="1672">
                  <a:moveTo>
                    <a:pt x="1290" y="1620"/>
                  </a:moveTo>
                  <a:lnTo>
                    <a:pt x="1304" y="1628"/>
                  </a:lnTo>
                  <a:lnTo>
                    <a:pt x="1318" y="1641"/>
                  </a:lnTo>
                  <a:lnTo>
                    <a:pt x="1332" y="1653"/>
                  </a:lnTo>
                  <a:lnTo>
                    <a:pt x="1348" y="1662"/>
                  </a:lnTo>
                  <a:lnTo>
                    <a:pt x="1348" y="1670"/>
                  </a:lnTo>
                  <a:lnTo>
                    <a:pt x="1339" y="1670"/>
                  </a:lnTo>
                  <a:lnTo>
                    <a:pt x="1330" y="1672"/>
                  </a:lnTo>
                  <a:lnTo>
                    <a:pt x="1316" y="1672"/>
                  </a:lnTo>
                  <a:lnTo>
                    <a:pt x="1304" y="1669"/>
                  </a:lnTo>
                  <a:lnTo>
                    <a:pt x="1297" y="1667"/>
                  </a:lnTo>
                  <a:lnTo>
                    <a:pt x="1294" y="1653"/>
                  </a:lnTo>
                  <a:lnTo>
                    <a:pt x="1290" y="1635"/>
                  </a:lnTo>
                  <a:lnTo>
                    <a:pt x="1290" y="1620"/>
                  </a:lnTo>
                  <a:close/>
                  <a:moveTo>
                    <a:pt x="1402" y="1590"/>
                  </a:moveTo>
                  <a:lnTo>
                    <a:pt x="1416" y="1593"/>
                  </a:lnTo>
                  <a:lnTo>
                    <a:pt x="1432" y="1599"/>
                  </a:lnTo>
                  <a:lnTo>
                    <a:pt x="1444" y="1604"/>
                  </a:lnTo>
                  <a:lnTo>
                    <a:pt x="1440" y="1604"/>
                  </a:lnTo>
                  <a:lnTo>
                    <a:pt x="1428" y="1611"/>
                  </a:lnTo>
                  <a:lnTo>
                    <a:pt x="1416" y="1616"/>
                  </a:lnTo>
                  <a:lnTo>
                    <a:pt x="1402" y="1620"/>
                  </a:lnTo>
                  <a:lnTo>
                    <a:pt x="1402" y="1613"/>
                  </a:lnTo>
                  <a:lnTo>
                    <a:pt x="1404" y="1611"/>
                  </a:lnTo>
                  <a:lnTo>
                    <a:pt x="1407" y="1609"/>
                  </a:lnTo>
                  <a:lnTo>
                    <a:pt x="1409" y="1607"/>
                  </a:lnTo>
                  <a:lnTo>
                    <a:pt x="1409" y="1606"/>
                  </a:lnTo>
                  <a:lnTo>
                    <a:pt x="1411" y="1604"/>
                  </a:lnTo>
                  <a:lnTo>
                    <a:pt x="1412" y="1600"/>
                  </a:lnTo>
                  <a:lnTo>
                    <a:pt x="1409" y="1600"/>
                  </a:lnTo>
                  <a:lnTo>
                    <a:pt x="1400" y="1609"/>
                  </a:lnTo>
                  <a:lnTo>
                    <a:pt x="1392" y="1614"/>
                  </a:lnTo>
                  <a:lnTo>
                    <a:pt x="1383" y="1616"/>
                  </a:lnTo>
                  <a:lnTo>
                    <a:pt x="1371" y="1620"/>
                  </a:lnTo>
                  <a:lnTo>
                    <a:pt x="1371" y="1604"/>
                  </a:lnTo>
                  <a:lnTo>
                    <a:pt x="1381" y="1600"/>
                  </a:lnTo>
                  <a:lnTo>
                    <a:pt x="1392" y="1595"/>
                  </a:lnTo>
                  <a:lnTo>
                    <a:pt x="1402" y="1590"/>
                  </a:lnTo>
                  <a:close/>
                  <a:moveTo>
                    <a:pt x="1374" y="1393"/>
                  </a:moveTo>
                  <a:lnTo>
                    <a:pt x="1378" y="1396"/>
                  </a:lnTo>
                  <a:lnTo>
                    <a:pt x="1381" y="1398"/>
                  </a:lnTo>
                  <a:lnTo>
                    <a:pt x="1383" y="1400"/>
                  </a:lnTo>
                  <a:lnTo>
                    <a:pt x="1385" y="1403"/>
                  </a:lnTo>
                  <a:lnTo>
                    <a:pt x="1385" y="1407"/>
                  </a:lnTo>
                  <a:lnTo>
                    <a:pt x="1386" y="1412"/>
                  </a:lnTo>
                  <a:lnTo>
                    <a:pt x="1378" y="1412"/>
                  </a:lnTo>
                  <a:lnTo>
                    <a:pt x="1376" y="1408"/>
                  </a:lnTo>
                  <a:lnTo>
                    <a:pt x="1374" y="1405"/>
                  </a:lnTo>
                  <a:lnTo>
                    <a:pt x="1374" y="1403"/>
                  </a:lnTo>
                  <a:lnTo>
                    <a:pt x="1372" y="1401"/>
                  </a:lnTo>
                  <a:lnTo>
                    <a:pt x="1374" y="1398"/>
                  </a:lnTo>
                  <a:lnTo>
                    <a:pt x="1374" y="1393"/>
                  </a:lnTo>
                  <a:close/>
                  <a:moveTo>
                    <a:pt x="4289" y="1370"/>
                  </a:moveTo>
                  <a:lnTo>
                    <a:pt x="4294" y="1384"/>
                  </a:lnTo>
                  <a:lnTo>
                    <a:pt x="4296" y="1400"/>
                  </a:lnTo>
                  <a:lnTo>
                    <a:pt x="4292" y="1415"/>
                  </a:lnTo>
                  <a:lnTo>
                    <a:pt x="4284" y="1424"/>
                  </a:lnTo>
                  <a:lnTo>
                    <a:pt x="4275" y="1429"/>
                  </a:lnTo>
                  <a:lnTo>
                    <a:pt x="4263" y="1435"/>
                  </a:lnTo>
                  <a:lnTo>
                    <a:pt x="4258" y="1414"/>
                  </a:lnTo>
                  <a:lnTo>
                    <a:pt x="4251" y="1393"/>
                  </a:lnTo>
                  <a:lnTo>
                    <a:pt x="4244" y="1374"/>
                  </a:lnTo>
                  <a:lnTo>
                    <a:pt x="4258" y="1374"/>
                  </a:lnTo>
                  <a:lnTo>
                    <a:pt x="4270" y="1381"/>
                  </a:lnTo>
                  <a:lnTo>
                    <a:pt x="4280" y="1379"/>
                  </a:lnTo>
                  <a:lnTo>
                    <a:pt x="4289" y="1370"/>
                  </a:lnTo>
                  <a:close/>
                  <a:moveTo>
                    <a:pt x="4577" y="1367"/>
                  </a:moveTo>
                  <a:lnTo>
                    <a:pt x="4580" y="1368"/>
                  </a:lnTo>
                  <a:lnTo>
                    <a:pt x="4584" y="1370"/>
                  </a:lnTo>
                  <a:lnTo>
                    <a:pt x="4586" y="1372"/>
                  </a:lnTo>
                  <a:lnTo>
                    <a:pt x="4587" y="1374"/>
                  </a:lnTo>
                  <a:lnTo>
                    <a:pt x="4589" y="1375"/>
                  </a:lnTo>
                  <a:lnTo>
                    <a:pt x="4593" y="1379"/>
                  </a:lnTo>
                  <a:lnTo>
                    <a:pt x="4593" y="1377"/>
                  </a:lnTo>
                  <a:lnTo>
                    <a:pt x="4594" y="1375"/>
                  </a:lnTo>
                  <a:lnTo>
                    <a:pt x="4596" y="1372"/>
                  </a:lnTo>
                  <a:lnTo>
                    <a:pt x="4596" y="1370"/>
                  </a:lnTo>
                  <a:lnTo>
                    <a:pt x="4598" y="1370"/>
                  </a:lnTo>
                  <a:lnTo>
                    <a:pt x="4600" y="1370"/>
                  </a:lnTo>
                  <a:lnTo>
                    <a:pt x="4600" y="1374"/>
                  </a:lnTo>
                  <a:lnTo>
                    <a:pt x="4601" y="1377"/>
                  </a:lnTo>
                  <a:lnTo>
                    <a:pt x="4603" y="1382"/>
                  </a:lnTo>
                  <a:lnTo>
                    <a:pt x="4603" y="1388"/>
                  </a:lnTo>
                  <a:lnTo>
                    <a:pt x="4603" y="1393"/>
                  </a:lnTo>
                  <a:lnTo>
                    <a:pt x="4591" y="1407"/>
                  </a:lnTo>
                  <a:lnTo>
                    <a:pt x="4580" y="1424"/>
                  </a:lnTo>
                  <a:lnTo>
                    <a:pt x="4584" y="1435"/>
                  </a:lnTo>
                  <a:lnTo>
                    <a:pt x="4582" y="1438"/>
                  </a:lnTo>
                  <a:lnTo>
                    <a:pt x="4577" y="1442"/>
                  </a:lnTo>
                  <a:lnTo>
                    <a:pt x="4572" y="1443"/>
                  </a:lnTo>
                  <a:lnTo>
                    <a:pt x="4567" y="1445"/>
                  </a:lnTo>
                  <a:lnTo>
                    <a:pt x="4561" y="1449"/>
                  </a:lnTo>
                  <a:lnTo>
                    <a:pt x="4558" y="1450"/>
                  </a:lnTo>
                  <a:lnTo>
                    <a:pt x="4554" y="1456"/>
                  </a:lnTo>
                  <a:lnTo>
                    <a:pt x="4554" y="1461"/>
                  </a:lnTo>
                  <a:lnTo>
                    <a:pt x="4553" y="1466"/>
                  </a:lnTo>
                  <a:lnTo>
                    <a:pt x="4553" y="1471"/>
                  </a:lnTo>
                  <a:lnTo>
                    <a:pt x="4551" y="1478"/>
                  </a:lnTo>
                  <a:lnTo>
                    <a:pt x="4547" y="1482"/>
                  </a:lnTo>
                  <a:lnTo>
                    <a:pt x="4542" y="1485"/>
                  </a:lnTo>
                  <a:lnTo>
                    <a:pt x="4537" y="1489"/>
                  </a:lnTo>
                  <a:lnTo>
                    <a:pt x="4532" y="1492"/>
                  </a:lnTo>
                  <a:lnTo>
                    <a:pt x="4526" y="1497"/>
                  </a:lnTo>
                  <a:lnTo>
                    <a:pt x="4519" y="1497"/>
                  </a:lnTo>
                  <a:lnTo>
                    <a:pt x="4511" y="1491"/>
                  </a:lnTo>
                  <a:lnTo>
                    <a:pt x="4502" y="1485"/>
                  </a:lnTo>
                  <a:lnTo>
                    <a:pt x="4495" y="1480"/>
                  </a:lnTo>
                  <a:lnTo>
                    <a:pt x="4488" y="1470"/>
                  </a:lnTo>
                  <a:lnTo>
                    <a:pt x="4493" y="1466"/>
                  </a:lnTo>
                  <a:lnTo>
                    <a:pt x="4495" y="1461"/>
                  </a:lnTo>
                  <a:lnTo>
                    <a:pt x="4497" y="1457"/>
                  </a:lnTo>
                  <a:lnTo>
                    <a:pt x="4498" y="1452"/>
                  </a:lnTo>
                  <a:lnTo>
                    <a:pt x="4500" y="1447"/>
                  </a:lnTo>
                  <a:lnTo>
                    <a:pt x="4504" y="1443"/>
                  </a:lnTo>
                  <a:lnTo>
                    <a:pt x="4514" y="1440"/>
                  </a:lnTo>
                  <a:lnTo>
                    <a:pt x="4525" y="1438"/>
                  </a:lnTo>
                  <a:lnTo>
                    <a:pt x="4535" y="1435"/>
                  </a:lnTo>
                  <a:lnTo>
                    <a:pt x="4540" y="1429"/>
                  </a:lnTo>
                  <a:lnTo>
                    <a:pt x="4549" y="1417"/>
                  </a:lnTo>
                  <a:lnTo>
                    <a:pt x="4556" y="1403"/>
                  </a:lnTo>
                  <a:lnTo>
                    <a:pt x="4565" y="1389"/>
                  </a:lnTo>
                  <a:lnTo>
                    <a:pt x="4572" y="1375"/>
                  </a:lnTo>
                  <a:lnTo>
                    <a:pt x="4577" y="1367"/>
                  </a:lnTo>
                  <a:close/>
                  <a:moveTo>
                    <a:pt x="4570" y="1239"/>
                  </a:moveTo>
                  <a:lnTo>
                    <a:pt x="4577" y="1239"/>
                  </a:lnTo>
                  <a:lnTo>
                    <a:pt x="4593" y="1255"/>
                  </a:lnTo>
                  <a:lnTo>
                    <a:pt x="4607" y="1269"/>
                  </a:lnTo>
                  <a:lnTo>
                    <a:pt x="4621" y="1285"/>
                  </a:lnTo>
                  <a:lnTo>
                    <a:pt x="4631" y="1305"/>
                  </a:lnTo>
                  <a:lnTo>
                    <a:pt x="4636" y="1305"/>
                  </a:lnTo>
                  <a:lnTo>
                    <a:pt x="4642" y="1305"/>
                  </a:lnTo>
                  <a:lnTo>
                    <a:pt x="4645" y="1305"/>
                  </a:lnTo>
                  <a:lnTo>
                    <a:pt x="4647" y="1305"/>
                  </a:lnTo>
                  <a:lnTo>
                    <a:pt x="4650" y="1305"/>
                  </a:lnTo>
                  <a:lnTo>
                    <a:pt x="4654" y="1302"/>
                  </a:lnTo>
                  <a:lnTo>
                    <a:pt x="4656" y="1299"/>
                  </a:lnTo>
                  <a:lnTo>
                    <a:pt x="4657" y="1293"/>
                  </a:lnTo>
                  <a:lnTo>
                    <a:pt x="4661" y="1293"/>
                  </a:lnTo>
                  <a:lnTo>
                    <a:pt x="4661" y="1316"/>
                  </a:lnTo>
                  <a:lnTo>
                    <a:pt x="4659" y="1321"/>
                  </a:lnTo>
                  <a:lnTo>
                    <a:pt x="4657" y="1326"/>
                  </a:lnTo>
                  <a:lnTo>
                    <a:pt x="4656" y="1332"/>
                  </a:lnTo>
                  <a:lnTo>
                    <a:pt x="4654" y="1335"/>
                  </a:lnTo>
                  <a:lnTo>
                    <a:pt x="4642" y="1335"/>
                  </a:lnTo>
                  <a:lnTo>
                    <a:pt x="4642" y="1347"/>
                  </a:lnTo>
                  <a:lnTo>
                    <a:pt x="4631" y="1358"/>
                  </a:lnTo>
                  <a:lnTo>
                    <a:pt x="4622" y="1368"/>
                  </a:lnTo>
                  <a:lnTo>
                    <a:pt x="4612" y="1379"/>
                  </a:lnTo>
                  <a:lnTo>
                    <a:pt x="4612" y="1374"/>
                  </a:lnTo>
                  <a:lnTo>
                    <a:pt x="4610" y="1370"/>
                  </a:lnTo>
                  <a:lnTo>
                    <a:pt x="4610" y="1367"/>
                  </a:lnTo>
                  <a:lnTo>
                    <a:pt x="4610" y="1361"/>
                  </a:lnTo>
                  <a:lnTo>
                    <a:pt x="4612" y="1358"/>
                  </a:lnTo>
                  <a:lnTo>
                    <a:pt x="4612" y="1354"/>
                  </a:lnTo>
                  <a:lnTo>
                    <a:pt x="4612" y="1351"/>
                  </a:lnTo>
                  <a:lnTo>
                    <a:pt x="4610" y="1349"/>
                  </a:lnTo>
                  <a:lnTo>
                    <a:pt x="4607" y="1347"/>
                  </a:lnTo>
                  <a:lnTo>
                    <a:pt x="4603" y="1346"/>
                  </a:lnTo>
                  <a:lnTo>
                    <a:pt x="4600" y="1344"/>
                  </a:lnTo>
                  <a:lnTo>
                    <a:pt x="4596" y="1342"/>
                  </a:lnTo>
                  <a:lnTo>
                    <a:pt x="4593" y="1340"/>
                  </a:lnTo>
                  <a:lnTo>
                    <a:pt x="4591" y="1339"/>
                  </a:lnTo>
                  <a:lnTo>
                    <a:pt x="4591" y="1337"/>
                  </a:lnTo>
                  <a:lnTo>
                    <a:pt x="4593" y="1335"/>
                  </a:lnTo>
                  <a:lnTo>
                    <a:pt x="4596" y="1330"/>
                  </a:lnTo>
                  <a:lnTo>
                    <a:pt x="4601" y="1326"/>
                  </a:lnTo>
                  <a:lnTo>
                    <a:pt x="4607" y="1321"/>
                  </a:lnTo>
                  <a:lnTo>
                    <a:pt x="4612" y="1316"/>
                  </a:lnTo>
                  <a:lnTo>
                    <a:pt x="4605" y="1309"/>
                  </a:lnTo>
                  <a:lnTo>
                    <a:pt x="4598" y="1297"/>
                  </a:lnTo>
                  <a:lnTo>
                    <a:pt x="4587" y="1279"/>
                  </a:lnTo>
                  <a:lnTo>
                    <a:pt x="4579" y="1264"/>
                  </a:lnTo>
                  <a:lnTo>
                    <a:pt x="4574" y="1250"/>
                  </a:lnTo>
                  <a:lnTo>
                    <a:pt x="4570" y="1239"/>
                  </a:lnTo>
                  <a:close/>
                  <a:moveTo>
                    <a:pt x="4507" y="1056"/>
                  </a:moveTo>
                  <a:lnTo>
                    <a:pt x="4516" y="1056"/>
                  </a:lnTo>
                  <a:lnTo>
                    <a:pt x="4532" y="1068"/>
                  </a:lnTo>
                  <a:lnTo>
                    <a:pt x="4551" y="1079"/>
                  </a:lnTo>
                  <a:lnTo>
                    <a:pt x="4551" y="1089"/>
                  </a:lnTo>
                  <a:lnTo>
                    <a:pt x="4539" y="1089"/>
                  </a:lnTo>
                  <a:lnTo>
                    <a:pt x="4530" y="1082"/>
                  </a:lnTo>
                  <a:lnTo>
                    <a:pt x="4521" y="1075"/>
                  </a:lnTo>
                  <a:lnTo>
                    <a:pt x="4514" y="1066"/>
                  </a:lnTo>
                  <a:lnTo>
                    <a:pt x="4507" y="1056"/>
                  </a:lnTo>
                  <a:close/>
                  <a:moveTo>
                    <a:pt x="4692" y="995"/>
                  </a:moveTo>
                  <a:lnTo>
                    <a:pt x="4696" y="995"/>
                  </a:lnTo>
                  <a:lnTo>
                    <a:pt x="4699" y="997"/>
                  </a:lnTo>
                  <a:lnTo>
                    <a:pt x="4699" y="997"/>
                  </a:lnTo>
                  <a:lnTo>
                    <a:pt x="4701" y="998"/>
                  </a:lnTo>
                  <a:lnTo>
                    <a:pt x="4701" y="1000"/>
                  </a:lnTo>
                  <a:lnTo>
                    <a:pt x="4703" y="1002"/>
                  </a:lnTo>
                  <a:lnTo>
                    <a:pt x="4704" y="1005"/>
                  </a:lnTo>
                  <a:lnTo>
                    <a:pt x="4708" y="1011"/>
                  </a:lnTo>
                  <a:lnTo>
                    <a:pt x="4710" y="1017"/>
                  </a:lnTo>
                  <a:lnTo>
                    <a:pt x="4711" y="1024"/>
                  </a:lnTo>
                  <a:lnTo>
                    <a:pt x="4704" y="1024"/>
                  </a:lnTo>
                  <a:lnTo>
                    <a:pt x="4704" y="1017"/>
                  </a:lnTo>
                  <a:lnTo>
                    <a:pt x="4699" y="1014"/>
                  </a:lnTo>
                  <a:lnTo>
                    <a:pt x="4697" y="1009"/>
                  </a:lnTo>
                  <a:lnTo>
                    <a:pt x="4696" y="1005"/>
                  </a:lnTo>
                  <a:lnTo>
                    <a:pt x="4694" y="1000"/>
                  </a:lnTo>
                  <a:lnTo>
                    <a:pt x="4692" y="995"/>
                  </a:lnTo>
                  <a:close/>
                  <a:moveTo>
                    <a:pt x="4532" y="974"/>
                  </a:moveTo>
                  <a:lnTo>
                    <a:pt x="4535" y="974"/>
                  </a:lnTo>
                  <a:lnTo>
                    <a:pt x="4537" y="976"/>
                  </a:lnTo>
                  <a:lnTo>
                    <a:pt x="4537" y="977"/>
                  </a:lnTo>
                  <a:lnTo>
                    <a:pt x="4539" y="977"/>
                  </a:lnTo>
                  <a:lnTo>
                    <a:pt x="4540" y="977"/>
                  </a:lnTo>
                  <a:lnTo>
                    <a:pt x="4542" y="979"/>
                  </a:lnTo>
                  <a:lnTo>
                    <a:pt x="4544" y="984"/>
                  </a:lnTo>
                  <a:lnTo>
                    <a:pt x="4544" y="990"/>
                  </a:lnTo>
                  <a:lnTo>
                    <a:pt x="4546" y="993"/>
                  </a:lnTo>
                  <a:lnTo>
                    <a:pt x="4547" y="997"/>
                  </a:lnTo>
                  <a:lnTo>
                    <a:pt x="4549" y="1000"/>
                  </a:lnTo>
                  <a:lnTo>
                    <a:pt x="4551" y="1005"/>
                  </a:lnTo>
                  <a:lnTo>
                    <a:pt x="4539" y="1005"/>
                  </a:lnTo>
                  <a:lnTo>
                    <a:pt x="4537" y="997"/>
                  </a:lnTo>
                  <a:lnTo>
                    <a:pt x="4533" y="991"/>
                  </a:lnTo>
                  <a:lnTo>
                    <a:pt x="4532" y="984"/>
                  </a:lnTo>
                  <a:lnTo>
                    <a:pt x="4532" y="974"/>
                  </a:lnTo>
                  <a:close/>
                  <a:moveTo>
                    <a:pt x="2907" y="967"/>
                  </a:moveTo>
                  <a:lnTo>
                    <a:pt x="2907" y="974"/>
                  </a:lnTo>
                  <a:lnTo>
                    <a:pt x="2915" y="993"/>
                  </a:lnTo>
                  <a:lnTo>
                    <a:pt x="2915" y="1014"/>
                  </a:lnTo>
                  <a:lnTo>
                    <a:pt x="2910" y="1033"/>
                  </a:lnTo>
                  <a:lnTo>
                    <a:pt x="2901" y="1052"/>
                  </a:lnTo>
                  <a:lnTo>
                    <a:pt x="2891" y="1070"/>
                  </a:lnTo>
                  <a:lnTo>
                    <a:pt x="2882" y="1087"/>
                  </a:lnTo>
                  <a:lnTo>
                    <a:pt x="2875" y="1101"/>
                  </a:lnTo>
                  <a:lnTo>
                    <a:pt x="2872" y="1119"/>
                  </a:lnTo>
                  <a:lnTo>
                    <a:pt x="2870" y="1134"/>
                  </a:lnTo>
                  <a:lnTo>
                    <a:pt x="2868" y="1147"/>
                  </a:lnTo>
                  <a:lnTo>
                    <a:pt x="2861" y="1157"/>
                  </a:lnTo>
                  <a:lnTo>
                    <a:pt x="2849" y="1166"/>
                  </a:lnTo>
                  <a:lnTo>
                    <a:pt x="2849" y="1162"/>
                  </a:lnTo>
                  <a:lnTo>
                    <a:pt x="2842" y="1161"/>
                  </a:lnTo>
                  <a:lnTo>
                    <a:pt x="2837" y="1159"/>
                  </a:lnTo>
                  <a:lnTo>
                    <a:pt x="2832" y="1155"/>
                  </a:lnTo>
                  <a:lnTo>
                    <a:pt x="2828" y="1150"/>
                  </a:lnTo>
                  <a:lnTo>
                    <a:pt x="2826" y="1143"/>
                  </a:lnTo>
                  <a:lnTo>
                    <a:pt x="2819" y="1129"/>
                  </a:lnTo>
                  <a:lnTo>
                    <a:pt x="2818" y="1115"/>
                  </a:lnTo>
                  <a:lnTo>
                    <a:pt x="2823" y="1103"/>
                  </a:lnTo>
                  <a:lnTo>
                    <a:pt x="2828" y="1089"/>
                  </a:lnTo>
                  <a:lnTo>
                    <a:pt x="2833" y="1075"/>
                  </a:lnTo>
                  <a:lnTo>
                    <a:pt x="2833" y="1066"/>
                  </a:lnTo>
                  <a:lnTo>
                    <a:pt x="2832" y="1052"/>
                  </a:lnTo>
                  <a:lnTo>
                    <a:pt x="2830" y="1038"/>
                  </a:lnTo>
                  <a:lnTo>
                    <a:pt x="2830" y="1024"/>
                  </a:lnTo>
                  <a:lnTo>
                    <a:pt x="2849" y="1024"/>
                  </a:lnTo>
                  <a:lnTo>
                    <a:pt x="2854" y="1016"/>
                  </a:lnTo>
                  <a:lnTo>
                    <a:pt x="2865" y="1005"/>
                  </a:lnTo>
                  <a:lnTo>
                    <a:pt x="2875" y="993"/>
                  </a:lnTo>
                  <a:lnTo>
                    <a:pt x="2887" y="981"/>
                  </a:lnTo>
                  <a:lnTo>
                    <a:pt x="2898" y="972"/>
                  </a:lnTo>
                  <a:lnTo>
                    <a:pt x="2907" y="967"/>
                  </a:lnTo>
                  <a:close/>
                  <a:moveTo>
                    <a:pt x="4455" y="913"/>
                  </a:moveTo>
                  <a:lnTo>
                    <a:pt x="4469" y="918"/>
                  </a:lnTo>
                  <a:lnTo>
                    <a:pt x="4469" y="925"/>
                  </a:lnTo>
                  <a:lnTo>
                    <a:pt x="4458" y="925"/>
                  </a:lnTo>
                  <a:lnTo>
                    <a:pt x="4458" y="921"/>
                  </a:lnTo>
                  <a:lnTo>
                    <a:pt x="4457" y="920"/>
                  </a:lnTo>
                  <a:lnTo>
                    <a:pt x="4457" y="918"/>
                  </a:lnTo>
                  <a:lnTo>
                    <a:pt x="4455" y="918"/>
                  </a:lnTo>
                  <a:lnTo>
                    <a:pt x="4455" y="916"/>
                  </a:lnTo>
                  <a:lnTo>
                    <a:pt x="4455" y="913"/>
                  </a:lnTo>
                  <a:close/>
                  <a:moveTo>
                    <a:pt x="4205" y="909"/>
                  </a:moveTo>
                  <a:lnTo>
                    <a:pt x="4209" y="909"/>
                  </a:lnTo>
                  <a:lnTo>
                    <a:pt x="4210" y="918"/>
                  </a:lnTo>
                  <a:lnTo>
                    <a:pt x="4212" y="930"/>
                  </a:lnTo>
                  <a:lnTo>
                    <a:pt x="4217" y="944"/>
                  </a:lnTo>
                  <a:lnTo>
                    <a:pt x="4221" y="956"/>
                  </a:lnTo>
                  <a:lnTo>
                    <a:pt x="4224" y="963"/>
                  </a:lnTo>
                  <a:lnTo>
                    <a:pt x="4226" y="965"/>
                  </a:lnTo>
                  <a:lnTo>
                    <a:pt x="4231" y="967"/>
                  </a:lnTo>
                  <a:lnTo>
                    <a:pt x="4235" y="967"/>
                  </a:lnTo>
                  <a:lnTo>
                    <a:pt x="4240" y="969"/>
                  </a:lnTo>
                  <a:lnTo>
                    <a:pt x="4244" y="969"/>
                  </a:lnTo>
                  <a:lnTo>
                    <a:pt x="4247" y="970"/>
                  </a:lnTo>
                  <a:lnTo>
                    <a:pt x="4247" y="976"/>
                  </a:lnTo>
                  <a:lnTo>
                    <a:pt x="4251" y="988"/>
                  </a:lnTo>
                  <a:lnTo>
                    <a:pt x="4254" y="1002"/>
                  </a:lnTo>
                  <a:lnTo>
                    <a:pt x="4259" y="1019"/>
                  </a:lnTo>
                  <a:lnTo>
                    <a:pt x="4263" y="1031"/>
                  </a:lnTo>
                  <a:lnTo>
                    <a:pt x="4266" y="1040"/>
                  </a:lnTo>
                  <a:lnTo>
                    <a:pt x="4275" y="1040"/>
                  </a:lnTo>
                  <a:lnTo>
                    <a:pt x="4280" y="1042"/>
                  </a:lnTo>
                  <a:lnTo>
                    <a:pt x="4286" y="1044"/>
                  </a:lnTo>
                  <a:lnTo>
                    <a:pt x="4289" y="1047"/>
                  </a:lnTo>
                  <a:lnTo>
                    <a:pt x="4292" y="1052"/>
                  </a:lnTo>
                  <a:lnTo>
                    <a:pt x="4301" y="1065"/>
                  </a:lnTo>
                  <a:lnTo>
                    <a:pt x="4305" y="1082"/>
                  </a:lnTo>
                  <a:lnTo>
                    <a:pt x="4324" y="1082"/>
                  </a:lnTo>
                  <a:lnTo>
                    <a:pt x="4331" y="1100"/>
                  </a:lnTo>
                  <a:lnTo>
                    <a:pt x="4341" y="1112"/>
                  </a:lnTo>
                  <a:lnTo>
                    <a:pt x="4350" y="1124"/>
                  </a:lnTo>
                  <a:lnTo>
                    <a:pt x="4359" y="1140"/>
                  </a:lnTo>
                  <a:lnTo>
                    <a:pt x="4362" y="1166"/>
                  </a:lnTo>
                  <a:lnTo>
                    <a:pt x="4361" y="1187"/>
                  </a:lnTo>
                  <a:lnTo>
                    <a:pt x="4355" y="1208"/>
                  </a:lnTo>
                  <a:lnTo>
                    <a:pt x="4347" y="1227"/>
                  </a:lnTo>
                  <a:lnTo>
                    <a:pt x="4338" y="1248"/>
                  </a:lnTo>
                  <a:lnTo>
                    <a:pt x="4327" y="1271"/>
                  </a:lnTo>
                  <a:lnTo>
                    <a:pt x="4324" y="1285"/>
                  </a:lnTo>
                  <a:lnTo>
                    <a:pt x="4319" y="1299"/>
                  </a:lnTo>
                  <a:lnTo>
                    <a:pt x="4315" y="1314"/>
                  </a:lnTo>
                  <a:lnTo>
                    <a:pt x="4310" y="1326"/>
                  </a:lnTo>
                  <a:lnTo>
                    <a:pt x="4301" y="1335"/>
                  </a:lnTo>
                  <a:lnTo>
                    <a:pt x="4291" y="1340"/>
                  </a:lnTo>
                  <a:lnTo>
                    <a:pt x="4279" y="1346"/>
                  </a:lnTo>
                  <a:lnTo>
                    <a:pt x="4266" y="1351"/>
                  </a:lnTo>
                  <a:lnTo>
                    <a:pt x="4258" y="1354"/>
                  </a:lnTo>
                  <a:lnTo>
                    <a:pt x="4247" y="1346"/>
                  </a:lnTo>
                  <a:lnTo>
                    <a:pt x="4235" y="1335"/>
                  </a:lnTo>
                  <a:lnTo>
                    <a:pt x="4226" y="1342"/>
                  </a:lnTo>
                  <a:lnTo>
                    <a:pt x="4216" y="1346"/>
                  </a:lnTo>
                  <a:lnTo>
                    <a:pt x="4203" y="1344"/>
                  </a:lnTo>
                  <a:lnTo>
                    <a:pt x="4190" y="1342"/>
                  </a:lnTo>
                  <a:lnTo>
                    <a:pt x="4174" y="1340"/>
                  </a:lnTo>
                  <a:lnTo>
                    <a:pt x="4167" y="1305"/>
                  </a:lnTo>
                  <a:lnTo>
                    <a:pt x="4162" y="1304"/>
                  </a:lnTo>
                  <a:lnTo>
                    <a:pt x="4156" y="1302"/>
                  </a:lnTo>
                  <a:lnTo>
                    <a:pt x="4151" y="1300"/>
                  </a:lnTo>
                  <a:lnTo>
                    <a:pt x="4148" y="1297"/>
                  </a:lnTo>
                  <a:lnTo>
                    <a:pt x="4144" y="1295"/>
                  </a:lnTo>
                  <a:lnTo>
                    <a:pt x="4142" y="1293"/>
                  </a:lnTo>
                  <a:lnTo>
                    <a:pt x="4142" y="1292"/>
                  </a:lnTo>
                  <a:lnTo>
                    <a:pt x="4144" y="1290"/>
                  </a:lnTo>
                  <a:lnTo>
                    <a:pt x="4144" y="1288"/>
                  </a:lnTo>
                  <a:lnTo>
                    <a:pt x="4144" y="1286"/>
                  </a:lnTo>
                  <a:lnTo>
                    <a:pt x="4142" y="1285"/>
                  </a:lnTo>
                  <a:lnTo>
                    <a:pt x="4141" y="1283"/>
                  </a:lnTo>
                  <a:lnTo>
                    <a:pt x="4135" y="1281"/>
                  </a:lnTo>
                  <a:lnTo>
                    <a:pt x="4134" y="1283"/>
                  </a:lnTo>
                  <a:lnTo>
                    <a:pt x="4134" y="1285"/>
                  </a:lnTo>
                  <a:lnTo>
                    <a:pt x="4134" y="1285"/>
                  </a:lnTo>
                  <a:lnTo>
                    <a:pt x="4132" y="1286"/>
                  </a:lnTo>
                  <a:lnTo>
                    <a:pt x="4130" y="1286"/>
                  </a:lnTo>
                  <a:lnTo>
                    <a:pt x="4128" y="1286"/>
                  </a:lnTo>
                  <a:lnTo>
                    <a:pt x="4128" y="1281"/>
                  </a:lnTo>
                  <a:lnTo>
                    <a:pt x="4123" y="1281"/>
                  </a:lnTo>
                  <a:lnTo>
                    <a:pt x="4123" y="1278"/>
                  </a:lnTo>
                  <a:lnTo>
                    <a:pt x="4130" y="1274"/>
                  </a:lnTo>
                  <a:lnTo>
                    <a:pt x="4135" y="1269"/>
                  </a:lnTo>
                  <a:lnTo>
                    <a:pt x="4139" y="1264"/>
                  </a:lnTo>
                  <a:lnTo>
                    <a:pt x="4135" y="1264"/>
                  </a:lnTo>
                  <a:lnTo>
                    <a:pt x="4135" y="1258"/>
                  </a:lnTo>
                  <a:lnTo>
                    <a:pt x="4127" y="1267"/>
                  </a:lnTo>
                  <a:lnTo>
                    <a:pt x="4118" y="1272"/>
                  </a:lnTo>
                  <a:lnTo>
                    <a:pt x="4104" y="1278"/>
                  </a:lnTo>
                  <a:lnTo>
                    <a:pt x="4099" y="1267"/>
                  </a:lnTo>
                  <a:lnTo>
                    <a:pt x="4092" y="1257"/>
                  </a:lnTo>
                  <a:lnTo>
                    <a:pt x="4083" y="1248"/>
                  </a:lnTo>
                  <a:lnTo>
                    <a:pt x="4071" y="1241"/>
                  </a:lnTo>
                  <a:lnTo>
                    <a:pt x="4055" y="1239"/>
                  </a:lnTo>
                  <a:lnTo>
                    <a:pt x="4045" y="1236"/>
                  </a:lnTo>
                  <a:lnTo>
                    <a:pt x="4031" y="1234"/>
                  </a:lnTo>
                  <a:lnTo>
                    <a:pt x="4011" y="1236"/>
                  </a:lnTo>
                  <a:lnTo>
                    <a:pt x="3992" y="1237"/>
                  </a:lnTo>
                  <a:lnTo>
                    <a:pt x="3973" y="1241"/>
                  </a:lnTo>
                  <a:lnTo>
                    <a:pt x="3956" y="1244"/>
                  </a:lnTo>
                  <a:lnTo>
                    <a:pt x="3943" y="1248"/>
                  </a:lnTo>
                  <a:lnTo>
                    <a:pt x="3936" y="1271"/>
                  </a:lnTo>
                  <a:lnTo>
                    <a:pt x="3919" y="1271"/>
                  </a:lnTo>
                  <a:lnTo>
                    <a:pt x="3903" y="1269"/>
                  </a:lnTo>
                  <a:lnTo>
                    <a:pt x="3886" y="1271"/>
                  </a:lnTo>
                  <a:lnTo>
                    <a:pt x="3874" y="1274"/>
                  </a:lnTo>
                  <a:lnTo>
                    <a:pt x="3861" y="1279"/>
                  </a:lnTo>
                  <a:lnTo>
                    <a:pt x="3851" y="1285"/>
                  </a:lnTo>
                  <a:lnTo>
                    <a:pt x="3839" y="1286"/>
                  </a:lnTo>
                  <a:lnTo>
                    <a:pt x="3825" y="1286"/>
                  </a:lnTo>
                  <a:lnTo>
                    <a:pt x="3821" y="1279"/>
                  </a:lnTo>
                  <a:lnTo>
                    <a:pt x="3818" y="1274"/>
                  </a:lnTo>
                  <a:lnTo>
                    <a:pt x="3812" y="1269"/>
                  </a:lnTo>
                  <a:lnTo>
                    <a:pt x="3809" y="1264"/>
                  </a:lnTo>
                  <a:lnTo>
                    <a:pt x="3818" y="1251"/>
                  </a:lnTo>
                  <a:lnTo>
                    <a:pt x="3819" y="1236"/>
                  </a:lnTo>
                  <a:lnTo>
                    <a:pt x="3818" y="1218"/>
                  </a:lnTo>
                  <a:lnTo>
                    <a:pt x="3811" y="1201"/>
                  </a:lnTo>
                  <a:lnTo>
                    <a:pt x="3804" y="1182"/>
                  </a:lnTo>
                  <a:lnTo>
                    <a:pt x="3795" y="1164"/>
                  </a:lnTo>
                  <a:lnTo>
                    <a:pt x="3790" y="1148"/>
                  </a:lnTo>
                  <a:lnTo>
                    <a:pt x="3786" y="1136"/>
                  </a:lnTo>
                  <a:lnTo>
                    <a:pt x="3790" y="1136"/>
                  </a:lnTo>
                  <a:lnTo>
                    <a:pt x="3793" y="1138"/>
                  </a:lnTo>
                  <a:lnTo>
                    <a:pt x="3795" y="1138"/>
                  </a:lnTo>
                  <a:lnTo>
                    <a:pt x="3797" y="1140"/>
                  </a:lnTo>
                  <a:lnTo>
                    <a:pt x="3797" y="1140"/>
                  </a:lnTo>
                  <a:lnTo>
                    <a:pt x="3799" y="1138"/>
                  </a:lnTo>
                  <a:lnTo>
                    <a:pt x="3800" y="1136"/>
                  </a:lnTo>
                  <a:lnTo>
                    <a:pt x="3802" y="1133"/>
                  </a:lnTo>
                  <a:lnTo>
                    <a:pt x="3793" y="1124"/>
                  </a:lnTo>
                  <a:lnTo>
                    <a:pt x="3790" y="1113"/>
                  </a:lnTo>
                  <a:lnTo>
                    <a:pt x="3786" y="1101"/>
                  </a:lnTo>
                  <a:lnTo>
                    <a:pt x="3795" y="1091"/>
                  </a:lnTo>
                  <a:lnTo>
                    <a:pt x="3802" y="1080"/>
                  </a:lnTo>
                  <a:lnTo>
                    <a:pt x="3809" y="1070"/>
                  </a:lnTo>
                  <a:lnTo>
                    <a:pt x="3819" y="1061"/>
                  </a:lnTo>
                  <a:lnTo>
                    <a:pt x="3832" y="1056"/>
                  </a:lnTo>
                  <a:lnTo>
                    <a:pt x="3840" y="1056"/>
                  </a:lnTo>
                  <a:lnTo>
                    <a:pt x="3854" y="1054"/>
                  </a:lnTo>
                  <a:lnTo>
                    <a:pt x="3872" y="1051"/>
                  </a:lnTo>
                  <a:lnTo>
                    <a:pt x="3888" y="1047"/>
                  </a:lnTo>
                  <a:lnTo>
                    <a:pt x="3902" y="1044"/>
                  </a:lnTo>
                  <a:lnTo>
                    <a:pt x="3907" y="1031"/>
                  </a:lnTo>
                  <a:lnTo>
                    <a:pt x="3915" y="1017"/>
                  </a:lnTo>
                  <a:lnTo>
                    <a:pt x="3926" y="1007"/>
                  </a:lnTo>
                  <a:lnTo>
                    <a:pt x="3940" y="1002"/>
                  </a:lnTo>
                  <a:lnTo>
                    <a:pt x="3940" y="990"/>
                  </a:lnTo>
                  <a:lnTo>
                    <a:pt x="3947" y="986"/>
                  </a:lnTo>
                  <a:lnTo>
                    <a:pt x="3956" y="977"/>
                  </a:lnTo>
                  <a:lnTo>
                    <a:pt x="3966" y="969"/>
                  </a:lnTo>
                  <a:lnTo>
                    <a:pt x="3977" y="962"/>
                  </a:lnTo>
                  <a:lnTo>
                    <a:pt x="3987" y="956"/>
                  </a:lnTo>
                  <a:lnTo>
                    <a:pt x="3994" y="960"/>
                  </a:lnTo>
                  <a:lnTo>
                    <a:pt x="3996" y="962"/>
                  </a:lnTo>
                  <a:lnTo>
                    <a:pt x="3996" y="965"/>
                  </a:lnTo>
                  <a:lnTo>
                    <a:pt x="3996" y="969"/>
                  </a:lnTo>
                  <a:lnTo>
                    <a:pt x="3998" y="974"/>
                  </a:lnTo>
                  <a:lnTo>
                    <a:pt x="4003" y="976"/>
                  </a:lnTo>
                  <a:lnTo>
                    <a:pt x="4008" y="976"/>
                  </a:lnTo>
                  <a:lnTo>
                    <a:pt x="4011" y="977"/>
                  </a:lnTo>
                  <a:lnTo>
                    <a:pt x="4017" y="979"/>
                  </a:lnTo>
                  <a:lnTo>
                    <a:pt x="4020" y="963"/>
                  </a:lnTo>
                  <a:lnTo>
                    <a:pt x="4025" y="955"/>
                  </a:lnTo>
                  <a:lnTo>
                    <a:pt x="4032" y="949"/>
                  </a:lnTo>
                  <a:lnTo>
                    <a:pt x="4041" y="944"/>
                  </a:lnTo>
                  <a:lnTo>
                    <a:pt x="4050" y="941"/>
                  </a:lnTo>
                  <a:lnTo>
                    <a:pt x="4059" y="932"/>
                  </a:lnTo>
                  <a:lnTo>
                    <a:pt x="4055" y="930"/>
                  </a:lnTo>
                  <a:lnTo>
                    <a:pt x="4055" y="928"/>
                  </a:lnTo>
                  <a:lnTo>
                    <a:pt x="4053" y="927"/>
                  </a:lnTo>
                  <a:lnTo>
                    <a:pt x="4052" y="925"/>
                  </a:lnTo>
                  <a:lnTo>
                    <a:pt x="4066" y="925"/>
                  </a:lnTo>
                  <a:lnTo>
                    <a:pt x="4080" y="932"/>
                  </a:lnTo>
                  <a:lnTo>
                    <a:pt x="4095" y="934"/>
                  </a:lnTo>
                  <a:lnTo>
                    <a:pt x="4111" y="934"/>
                  </a:lnTo>
                  <a:lnTo>
                    <a:pt x="4128" y="932"/>
                  </a:lnTo>
                  <a:lnTo>
                    <a:pt x="4128" y="941"/>
                  </a:lnTo>
                  <a:lnTo>
                    <a:pt x="4116" y="956"/>
                  </a:lnTo>
                  <a:lnTo>
                    <a:pt x="4109" y="979"/>
                  </a:lnTo>
                  <a:lnTo>
                    <a:pt x="4121" y="986"/>
                  </a:lnTo>
                  <a:lnTo>
                    <a:pt x="4137" y="995"/>
                  </a:lnTo>
                  <a:lnTo>
                    <a:pt x="4153" y="1004"/>
                  </a:lnTo>
                  <a:lnTo>
                    <a:pt x="4169" y="1009"/>
                  </a:lnTo>
                  <a:lnTo>
                    <a:pt x="4181" y="1009"/>
                  </a:lnTo>
                  <a:lnTo>
                    <a:pt x="4190" y="995"/>
                  </a:lnTo>
                  <a:lnTo>
                    <a:pt x="4195" y="972"/>
                  </a:lnTo>
                  <a:lnTo>
                    <a:pt x="4196" y="949"/>
                  </a:lnTo>
                  <a:lnTo>
                    <a:pt x="4200" y="927"/>
                  </a:lnTo>
                  <a:lnTo>
                    <a:pt x="4205" y="909"/>
                  </a:lnTo>
                  <a:close/>
                  <a:moveTo>
                    <a:pt x="4439" y="897"/>
                  </a:moveTo>
                  <a:lnTo>
                    <a:pt x="4443" y="901"/>
                  </a:lnTo>
                  <a:lnTo>
                    <a:pt x="4446" y="904"/>
                  </a:lnTo>
                  <a:lnTo>
                    <a:pt x="4450" y="906"/>
                  </a:lnTo>
                  <a:lnTo>
                    <a:pt x="4450" y="913"/>
                  </a:lnTo>
                  <a:lnTo>
                    <a:pt x="4443" y="913"/>
                  </a:lnTo>
                  <a:lnTo>
                    <a:pt x="4441" y="913"/>
                  </a:lnTo>
                  <a:lnTo>
                    <a:pt x="4439" y="911"/>
                  </a:lnTo>
                  <a:lnTo>
                    <a:pt x="4437" y="911"/>
                  </a:lnTo>
                  <a:lnTo>
                    <a:pt x="4436" y="911"/>
                  </a:lnTo>
                  <a:lnTo>
                    <a:pt x="4430" y="909"/>
                  </a:lnTo>
                  <a:lnTo>
                    <a:pt x="4432" y="906"/>
                  </a:lnTo>
                  <a:lnTo>
                    <a:pt x="4432" y="902"/>
                  </a:lnTo>
                  <a:lnTo>
                    <a:pt x="4432" y="902"/>
                  </a:lnTo>
                  <a:lnTo>
                    <a:pt x="4432" y="901"/>
                  </a:lnTo>
                  <a:lnTo>
                    <a:pt x="4434" y="901"/>
                  </a:lnTo>
                  <a:lnTo>
                    <a:pt x="4436" y="901"/>
                  </a:lnTo>
                  <a:lnTo>
                    <a:pt x="4439" y="897"/>
                  </a:lnTo>
                  <a:close/>
                  <a:moveTo>
                    <a:pt x="3867" y="897"/>
                  </a:moveTo>
                  <a:lnTo>
                    <a:pt x="3874" y="899"/>
                  </a:lnTo>
                  <a:lnTo>
                    <a:pt x="3879" y="899"/>
                  </a:lnTo>
                  <a:lnTo>
                    <a:pt x="3884" y="899"/>
                  </a:lnTo>
                  <a:lnTo>
                    <a:pt x="3888" y="901"/>
                  </a:lnTo>
                  <a:lnTo>
                    <a:pt x="3893" y="902"/>
                  </a:lnTo>
                  <a:lnTo>
                    <a:pt x="3893" y="909"/>
                  </a:lnTo>
                  <a:lnTo>
                    <a:pt x="3889" y="909"/>
                  </a:lnTo>
                  <a:lnTo>
                    <a:pt x="3889" y="913"/>
                  </a:lnTo>
                  <a:lnTo>
                    <a:pt x="3884" y="911"/>
                  </a:lnTo>
                  <a:lnTo>
                    <a:pt x="3879" y="909"/>
                  </a:lnTo>
                  <a:lnTo>
                    <a:pt x="3874" y="906"/>
                  </a:lnTo>
                  <a:lnTo>
                    <a:pt x="3870" y="902"/>
                  </a:lnTo>
                  <a:lnTo>
                    <a:pt x="3867" y="897"/>
                  </a:lnTo>
                  <a:close/>
                  <a:moveTo>
                    <a:pt x="4443" y="887"/>
                  </a:moveTo>
                  <a:lnTo>
                    <a:pt x="4455" y="887"/>
                  </a:lnTo>
                  <a:lnTo>
                    <a:pt x="4462" y="909"/>
                  </a:lnTo>
                  <a:lnTo>
                    <a:pt x="4455" y="909"/>
                  </a:lnTo>
                  <a:lnTo>
                    <a:pt x="4455" y="906"/>
                  </a:lnTo>
                  <a:lnTo>
                    <a:pt x="4450" y="902"/>
                  </a:lnTo>
                  <a:lnTo>
                    <a:pt x="4448" y="899"/>
                  </a:lnTo>
                  <a:lnTo>
                    <a:pt x="4446" y="895"/>
                  </a:lnTo>
                  <a:lnTo>
                    <a:pt x="4444" y="892"/>
                  </a:lnTo>
                  <a:lnTo>
                    <a:pt x="4443" y="887"/>
                  </a:lnTo>
                  <a:close/>
                  <a:moveTo>
                    <a:pt x="3963" y="883"/>
                  </a:moveTo>
                  <a:lnTo>
                    <a:pt x="3982" y="883"/>
                  </a:lnTo>
                  <a:lnTo>
                    <a:pt x="3982" y="887"/>
                  </a:lnTo>
                  <a:lnTo>
                    <a:pt x="3978" y="887"/>
                  </a:lnTo>
                  <a:lnTo>
                    <a:pt x="3966" y="895"/>
                  </a:lnTo>
                  <a:lnTo>
                    <a:pt x="3952" y="904"/>
                  </a:lnTo>
                  <a:lnTo>
                    <a:pt x="3940" y="913"/>
                  </a:lnTo>
                  <a:lnTo>
                    <a:pt x="3936" y="913"/>
                  </a:lnTo>
                  <a:lnTo>
                    <a:pt x="3935" y="911"/>
                  </a:lnTo>
                  <a:lnTo>
                    <a:pt x="3935" y="911"/>
                  </a:lnTo>
                  <a:lnTo>
                    <a:pt x="3933" y="911"/>
                  </a:lnTo>
                  <a:lnTo>
                    <a:pt x="3931" y="909"/>
                  </a:lnTo>
                  <a:lnTo>
                    <a:pt x="3928" y="909"/>
                  </a:lnTo>
                  <a:lnTo>
                    <a:pt x="3928" y="906"/>
                  </a:lnTo>
                  <a:lnTo>
                    <a:pt x="3945" y="895"/>
                  </a:lnTo>
                  <a:lnTo>
                    <a:pt x="3963" y="883"/>
                  </a:lnTo>
                  <a:close/>
                  <a:moveTo>
                    <a:pt x="3917" y="878"/>
                  </a:moveTo>
                  <a:lnTo>
                    <a:pt x="3921" y="881"/>
                  </a:lnTo>
                  <a:lnTo>
                    <a:pt x="3922" y="881"/>
                  </a:lnTo>
                  <a:lnTo>
                    <a:pt x="3922" y="881"/>
                  </a:lnTo>
                  <a:lnTo>
                    <a:pt x="3922" y="883"/>
                  </a:lnTo>
                  <a:lnTo>
                    <a:pt x="3922" y="883"/>
                  </a:lnTo>
                  <a:lnTo>
                    <a:pt x="3922" y="887"/>
                  </a:lnTo>
                  <a:lnTo>
                    <a:pt x="3924" y="890"/>
                  </a:lnTo>
                  <a:lnTo>
                    <a:pt x="3917" y="890"/>
                  </a:lnTo>
                  <a:lnTo>
                    <a:pt x="3905" y="894"/>
                  </a:lnTo>
                  <a:lnTo>
                    <a:pt x="3891" y="894"/>
                  </a:lnTo>
                  <a:lnTo>
                    <a:pt x="3879" y="890"/>
                  </a:lnTo>
                  <a:lnTo>
                    <a:pt x="3879" y="888"/>
                  </a:lnTo>
                  <a:lnTo>
                    <a:pt x="3881" y="888"/>
                  </a:lnTo>
                  <a:lnTo>
                    <a:pt x="3881" y="888"/>
                  </a:lnTo>
                  <a:lnTo>
                    <a:pt x="3881" y="888"/>
                  </a:lnTo>
                  <a:lnTo>
                    <a:pt x="3881" y="888"/>
                  </a:lnTo>
                  <a:lnTo>
                    <a:pt x="3882" y="887"/>
                  </a:lnTo>
                  <a:lnTo>
                    <a:pt x="3891" y="883"/>
                  </a:lnTo>
                  <a:lnTo>
                    <a:pt x="3900" y="883"/>
                  </a:lnTo>
                  <a:lnTo>
                    <a:pt x="3908" y="883"/>
                  </a:lnTo>
                  <a:lnTo>
                    <a:pt x="3917" y="878"/>
                  </a:lnTo>
                  <a:close/>
                  <a:moveTo>
                    <a:pt x="3851" y="878"/>
                  </a:moveTo>
                  <a:lnTo>
                    <a:pt x="3858" y="880"/>
                  </a:lnTo>
                  <a:lnTo>
                    <a:pt x="3861" y="881"/>
                  </a:lnTo>
                  <a:lnTo>
                    <a:pt x="3865" y="883"/>
                  </a:lnTo>
                  <a:lnTo>
                    <a:pt x="3868" y="887"/>
                  </a:lnTo>
                  <a:lnTo>
                    <a:pt x="3870" y="890"/>
                  </a:lnTo>
                  <a:lnTo>
                    <a:pt x="3867" y="890"/>
                  </a:lnTo>
                  <a:lnTo>
                    <a:pt x="3858" y="894"/>
                  </a:lnTo>
                  <a:lnTo>
                    <a:pt x="3847" y="894"/>
                  </a:lnTo>
                  <a:lnTo>
                    <a:pt x="3835" y="894"/>
                  </a:lnTo>
                  <a:lnTo>
                    <a:pt x="3835" y="887"/>
                  </a:lnTo>
                  <a:lnTo>
                    <a:pt x="3840" y="885"/>
                  </a:lnTo>
                  <a:lnTo>
                    <a:pt x="3846" y="883"/>
                  </a:lnTo>
                  <a:lnTo>
                    <a:pt x="3847" y="881"/>
                  </a:lnTo>
                  <a:lnTo>
                    <a:pt x="3851" y="878"/>
                  </a:lnTo>
                  <a:close/>
                  <a:moveTo>
                    <a:pt x="4411" y="871"/>
                  </a:moveTo>
                  <a:lnTo>
                    <a:pt x="4418" y="874"/>
                  </a:lnTo>
                  <a:lnTo>
                    <a:pt x="4422" y="876"/>
                  </a:lnTo>
                  <a:lnTo>
                    <a:pt x="4427" y="880"/>
                  </a:lnTo>
                  <a:lnTo>
                    <a:pt x="4430" y="883"/>
                  </a:lnTo>
                  <a:lnTo>
                    <a:pt x="4432" y="888"/>
                  </a:lnTo>
                  <a:lnTo>
                    <a:pt x="4436" y="894"/>
                  </a:lnTo>
                  <a:lnTo>
                    <a:pt x="4430" y="894"/>
                  </a:lnTo>
                  <a:lnTo>
                    <a:pt x="4427" y="890"/>
                  </a:lnTo>
                  <a:lnTo>
                    <a:pt x="4422" y="887"/>
                  </a:lnTo>
                  <a:lnTo>
                    <a:pt x="4418" y="883"/>
                  </a:lnTo>
                  <a:lnTo>
                    <a:pt x="4415" y="878"/>
                  </a:lnTo>
                  <a:lnTo>
                    <a:pt x="4411" y="871"/>
                  </a:lnTo>
                  <a:close/>
                  <a:moveTo>
                    <a:pt x="4385" y="864"/>
                  </a:moveTo>
                  <a:lnTo>
                    <a:pt x="4388" y="864"/>
                  </a:lnTo>
                  <a:lnTo>
                    <a:pt x="4390" y="866"/>
                  </a:lnTo>
                  <a:lnTo>
                    <a:pt x="4392" y="866"/>
                  </a:lnTo>
                  <a:lnTo>
                    <a:pt x="4394" y="867"/>
                  </a:lnTo>
                  <a:lnTo>
                    <a:pt x="4394" y="869"/>
                  </a:lnTo>
                  <a:lnTo>
                    <a:pt x="4397" y="871"/>
                  </a:lnTo>
                  <a:lnTo>
                    <a:pt x="4401" y="871"/>
                  </a:lnTo>
                  <a:lnTo>
                    <a:pt x="4401" y="874"/>
                  </a:lnTo>
                  <a:lnTo>
                    <a:pt x="4395" y="873"/>
                  </a:lnTo>
                  <a:lnTo>
                    <a:pt x="4392" y="871"/>
                  </a:lnTo>
                  <a:lnTo>
                    <a:pt x="4390" y="869"/>
                  </a:lnTo>
                  <a:lnTo>
                    <a:pt x="4388" y="867"/>
                  </a:lnTo>
                  <a:lnTo>
                    <a:pt x="4385" y="864"/>
                  </a:lnTo>
                  <a:close/>
                  <a:moveTo>
                    <a:pt x="4081" y="845"/>
                  </a:moveTo>
                  <a:lnTo>
                    <a:pt x="4094" y="848"/>
                  </a:lnTo>
                  <a:lnTo>
                    <a:pt x="4094" y="855"/>
                  </a:lnTo>
                  <a:lnTo>
                    <a:pt x="4085" y="860"/>
                  </a:lnTo>
                  <a:lnTo>
                    <a:pt x="4085" y="860"/>
                  </a:lnTo>
                  <a:lnTo>
                    <a:pt x="4083" y="862"/>
                  </a:lnTo>
                  <a:lnTo>
                    <a:pt x="4083" y="862"/>
                  </a:lnTo>
                  <a:lnTo>
                    <a:pt x="4083" y="862"/>
                  </a:lnTo>
                  <a:lnTo>
                    <a:pt x="4083" y="862"/>
                  </a:lnTo>
                  <a:lnTo>
                    <a:pt x="4081" y="864"/>
                  </a:lnTo>
                  <a:lnTo>
                    <a:pt x="4081" y="845"/>
                  </a:lnTo>
                  <a:close/>
                  <a:moveTo>
                    <a:pt x="4362" y="825"/>
                  </a:moveTo>
                  <a:lnTo>
                    <a:pt x="4373" y="832"/>
                  </a:lnTo>
                  <a:lnTo>
                    <a:pt x="4380" y="843"/>
                  </a:lnTo>
                  <a:lnTo>
                    <a:pt x="4385" y="855"/>
                  </a:lnTo>
                  <a:lnTo>
                    <a:pt x="4382" y="855"/>
                  </a:lnTo>
                  <a:lnTo>
                    <a:pt x="4382" y="860"/>
                  </a:lnTo>
                  <a:lnTo>
                    <a:pt x="4369" y="855"/>
                  </a:lnTo>
                  <a:lnTo>
                    <a:pt x="4366" y="846"/>
                  </a:lnTo>
                  <a:lnTo>
                    <a:pt x="4364" y="838"/>
                  </a:lnTo>
                  <a:lnTo>
                    <a:pt x="4362" y="825"/>
                  </a:lnTo>
                  <a:close/>
                  <a:moveTo>
                    <a:pt x="4331" y="825"/>
                  </a:moveTo>
                  <a:lnTo>
                    <a:pt x="4340" y="825"/>
                  </a:lnTo>
                  <a:lnTo>
                    <a:pt x="4340" y="845"/>
                  </a:lnTo>
                  <a:lnTo>
                    <a:pt x="4305" y="855"/>
                  </a:lnTo>
                  <a:lnTo>
                    <a:pt x="4299" y="853"/>
                  </a:lnTo>
                  <a:lnTo>
                    <a:pt x="4294" y="852"/>
                  </a:lnTo>
                  <a:lnTo>
                    <a:pt x="4287" y="850"/>
                  </a:lnTo>
                  <a:lnTo>
                    <a:pt x="4282" y="848"/>
                  </a:lnTo>
                  <a:lnTo>
                    <a:pt x="4282" y="841"/>
                  </a:lnTo>
                  <a:lnTo>
                    <a:pt x="4303" y="839"/>
                  </a:lnTo>
                  <a:lnTo>
                    <a:pt x="4319" y="834"/>
                  </a:lnTo>
                  <a:lnTo>
                    <a:pt x="4331" y="825"/>
                  </a:lnTo>
                  <a:close/>
                  <a:moveTo>
                    <a:pt x="3966" y="810"/>
                  </a:moveTo>
                  <a:lnTo>
                    <a:pt x="3982" y="810"/>
                  </a:lnTo>
                  <a:lnTo>
                    <a:pt x="3984" y="812"/>
                  </a:lnTo>
                  <a:lnTo>
                    <a:pt x="3984" y="812"/>
                  </a:lnTo>
                  <a:lnTo>
                    <a:pt x="3984" y="812"/>
                  </a:lnTo>
                  <a:lnTo>
                    <a:pt x="3984" y="812"/>
                  </a:lnTo>
                  <a:lnTo>
                    <a:pt x="3984" y="812"/>
                  </a:lnTo>
                  <a:lnTo>
                    <a:pt x="3985" y="813"/>
                  </a:lnTo>
                  <a:lnTo>
                    <a:pt x="3985" y="820"/>
                  </a:lnTo>
                  <a:lnTo>
                    <a:pt x="3966" y="820"/>
                  </a:lnTo>
                  <a:lnTo>
                    <a:pt x="3966" y="810"/>
                  </a:lnTo>
                  <a:close/>
                  <a:moveTo>
                    <a:pt x="3994" y="806"/>
                  </a:moveTo>
                  <a:lnTo>
                    <a:pt x="4032" y="810"/>
                  </a:lnTo>
                  <a:lnTo>
                    <a:pt x="4032" y="813"/>
                  </a:lnTo>
                  <a:lnTo>
                    <a:pt x="4034" y="817"/>
                  </a:lnTo>
                  <a:lnTo>
                    <a:pt x="4034" y="820"/>
                  </a:lnTo>
                  <a:lnTo>
                    <a:pt x="4036" y="825"/>
                  </a:lnTo>
                  <a:lnTo>
                    <a:pt x="4032" y="825"/>
                  </a:lnTo>
                  <a:lnTo>
                    <a:pt x="4022" y="819"/>
                  </a:lnTo>
                  <a:lnTo>
                    <a:pt x="4010" y="817"/>
                  </a:lnTo>
                  <a:lnTo>
                    <a:pt x="3994" y="817"/>
                  </a:lnTo>
                  <a:lnTo>
                    <a:pt x="3994" y="806"/>
                  </a:lnTo>
                  <a:close/>
                  <a:moveTo>
                    <a:pt x="4312" y="798"/>
                  </a:moveTo>
                  <a:lnTo>
                    <a:pt x="4331" y="798"/>
                  </a:lnTo>
                  <a:lnTo>
                    <a:pt x="4340" y="808"/>
                  </a:lnTo>
                  <a:lnTo>
                    <a:pt x="4347" y="819"/>
                  </a:lnTo>
                  <a:lnTo>
                    <a:pt x="4350" y="832"/>
                  </a:lnTo>
                  <a:lnTo>
                    <a:pt x="4347" y="832"/>
                  </a:lnTo>
                  <a:lnTo>
                    <a:pt x="4338" y="824"/>
                  </a:lnTo>
                  <a:lnTo>
                    <a:pt x="4329" y="815"/>
                  </a:lnTo>
                  <a:lnTo>
                    <a:pt x="4319" y="808"/>
                  </a:lnTo>
                  <a:lnTo>
                    <a:pt x="4312" y="798"/>
                  </a:lnTo>
                  <a:close/>
                  <a:moveTo>
                    <a:pt x="4057" y="777"/>
                  </a:moveTo>
                  <a:lnTo>
                    <a:pt x="4067" y="777"/>
                  </a:lnTo>
                  <a:lnTo>
                    <a:pt x="4081" y="778"/>
                  </a:lnTo>
                  <a:lnTo>
                    <a:pt x="4085" y="791"/>
                  </a:lnTo>
                  <a:lnTo>
                    <a:pt x="4090" y="801"/>
                  </a:lnTo>
                  <a:lnTo>
                    <a:pt x="4097" y="810"/>
                  </a:lnTo>
                  <a:lnTo>
                    <a:pt x="4097" y="813"/>
                  </a:lnTo>
                  <a:lnTo>
                    <a:pt x="4100" y="813"/>
                  </a:lnTo>
                  <a:lnTo>
                    <a:pt x="4100" y="810"/>
                  </a:lnTo>
                  <a:lnTo>
                    <a:pt x="4109" y="801"/>
                  </a:lnTo>
                  <a:lnTo>
                    <a:pt x="4118" y="796"/>
                  </a:lnTo>
                  <a:lnTo>
                    <a:pt x="4130" y="792"/>
                  </a:lnTo>
                  <a:lnTo>
                    <a:pt x="4148" y="791"/>
                  </a:lnTo>
                  <a:lnTo>
                    <a:pt x="4162" y="799"/>
                  </a:lnTo>
                  <a:lnTo>
                    <a:pt x="4179" y="806"/>
                  </a:lnTo>
                  <a:lnTo>
                    <a:pt x="4200" y="813"/>
                  </a:lnTo>
                  <a:lnTo>
                    <a:pt x="4217" y="824"/>
                  </a:lnTo>
                  <a:lnTo>
                    <a:pt x="4231" y="834"/>
                  </a:lnTo>
                  <a:lnTo>
                    <a:pt x="4238" y="848"/>
                  </a:lnTo>
                  <a:lnTo>
                    <a:pt x="4251" y="850"/>
                  </a:lnTo>
                  <a:lnTo>
                    <a:pt x="4259" y="853"/>
                  </a:lnTo>
                  <a:lnTo>
                    <a:pt x="4270" y="855"/>
                  </a:lnTo>
                  <a:lnTo>
                    <a:pt x="4270" y="864"/>
                  </a:lnTo>
                  <a:lnTo>
                    <a:pt x="4268" y="864"/>
                  </a:lnTo>
                  <a:lnTo>
                    <a:pt x="4265" y="866"/>
                  </a:lnTo>
                  <a:lnTo>
                    <a:pt x="4261" y="866"/>
                  </a:lnTo>
                  <a:lnTo>
                    <a:pt x="4259" y="867"/>
                  </a:lnTo>
                  <a:lnTo>
                    <a:pt x="4258" y="869"/>
                  </a:lnTo>
                  <a:lnTo>
                    <a:pt x="4259" y="869"/>
                  </a:lnTo>
                  <a:lnTo>
                    <a:pt x="4263" y="871"/>
                  </a:lnTo>
                  <a:lnTo>
                    <a:pt x="4275" y="888"/>
                  </a:lnTo>
                  <a:lnTo>
                    <a:pt x="4292" y="902"/>
                  </a:lnTo>
                  <a:lnTo>
                    <a:pt x="4312" y="913"/>
                  </a:lnTo>
                  <a:lnTo>
                    <a:pt x="4312" y="921"/>
                  </a:lnTo>
                  <a:lnTo>
                    <a:pt x="4289" y="921"/>
                  </a:lnTo>
                  <a:lnTo>
                    <a:pt x="4286" y="918"/>
                  </a:lnTo>
                  <a:lnTo>
                    <a:pt x="4282" y="916"/>
                  </a:lnTo>
                  <a:lnTo>
                    <a:pt x="4279" y="916"/>
                  </a:lnTo>
                  <a:lnTo>
                    <a:pt x="4275" y="916"/>
                  </a:lnTo>
                  <a:lnTo>
                    <a:pt x="4272" y="915"/>
                  </a:lnTo>
                  <a:lnTo>
                    <a:pt x="4266" y="913"/>
                  </a:lnTo>
                  <a:lnTo>
                    <a:pt x="4261" y="909"/>
                  </a:lnTo>
                  <a:lnTo>
                    <a:pt x="4258" y="906"/>
                  </a:lnTo>
                  <a:lnTo>
                    <a:pt x="4254" y="899"/>
                  </a:lnTo>
                  <a:lnTo>
                    <a:pt x="4251" y="894"/>
                  </a:lnTo>
                  <a:lnTo>
                    <a:pt x="4247" y="890"/>
                  </a:lnTo>
                  <a:lnTo>
                    <a:pt x="4233" y="883"/>
                  </a:lnTo>
                  <a:lnTo>
                    <a:pt x="4223" y="883"/>
                  </a:lnTo>
                  <a:lnTo>
                    <a:pt x="4210" y="887"/>
                  </a:lnTo>
                  <a:lnTo>
                    <a:pt x="4198" y="894"/>
                  </a:lnTo>
                  <a:lnTo>
                    <a:pt x="4186" y="897"/>
                  </a:lnTo>
                  <a:lnTo>
                    <a:pt x="4174" y="890"/>
                  </a:lnTo>
                  <a:lnTo>
                    <a:pt x="4162" y="887"/>
                  </a:lnTo>
                  <a:lnTo>
                    <a:pt x="4149" y="885"/>
                  </a:lnTo>
                  <a:lnTo>
                    <a:pt x="4132" y="887"/>
                  </a:lnTo>
                  <a:lnTo>
                    <a:pt x="4134" y="880"/>
                  </a:lnTo>
                  <a:lnTo>
                    <a:pt x="4135" y="874"/>
                  </a:lnTo>
                  <a:lnTo>
                    <a:pt x="4137" y="871"/>
                  </a:lnTo>
                  <a:lnTo>
                    <a:pt x="4139" y="867"/>
                  </a:lnTo>
                  <a:lnTo>
                    <a:pt x="4141" y="864"/>
                  </a:lnTo>
                  <a:lnTo>
                    <a:pt x="4139" y="860"/>
                  </a:lnTo>
                  <a:lnTo>
                    <a:pt x="4130" y="845"/>
                  </a:lnTo>
                  <a:lnTo>
                    <a:pt x="4118" y="836"/>
                  </a:lnTo>
                  <a:lnTo>
                    <a:pt x="4104" y="832"/>
                  </a:lnTo>
                  <a:lnTo>
                    <a:pt x="4088" y="827"/>
                  </a:lnTo>
                  <a:lnTo>
                    <a:pt x="4073" y="824"/>
                  </a:lnTo>
                  <a:lnTo>
                    <a:pt x="4060" y="817"/>
                  </a:lnTo>
                  <a:lnTo>
                    <a:pt x="4052" y="806"/>
                  </a:lnTo>
                  <a:lnTo>
                    <a:pt x="4055" y="805"/>
                  </a:lnTo>
                  <a:lnTo>
                    <a:pt x="4057" y="805"/>
                  </a:lnTo>
                  <a:lnTo>
                    <a:pt x="4059" y="803"/>
                  </a:lnTo>
                  <a:lnTo>
                    <a:pt x="4059" y="803"/>
                  </a:lnTo>
                  <a:lnTo>
                    <a:pt x="4060" y="801"/>
                  </a:lnTo>
                  <a:lnTo>
                    <a:pt x="4062" y="798"/>
                  </a:lnTo>
                  <a:lnTo>
                    <a:pt x="4052" y="796"/>
                  </a:lnTo>
                  <a:lnTo>
                    <a:pt x="4041" y="791"/>
                  </a:lnTo>
                  <a:lnTo>
                    <a:pt x="4032" y="787"/>
                  </a:lnTo>
                  <a:lnTo>
                    <a:pt x="4032" y="778"/>
                  </a:lnTo>
                  <a:lnTo>
                    <a:pt x="4046" y="777"/>
                  </a:lnTo>
                  <a:lnTo>
                    <a:pt x="4057" y="777"/>
                  </a:lnTo>
                  <a:close/>
                  <a:moveTo>
                    <a:pt x="1543" y="756"/>
                  </a:moveTo>
                  <a:lnTo>
                    <a:pt x="1536" y="768"/>
                  </a:lnTo>
                  <a:lnTo>
                    <a:pt x="1531" y="768"/>
                  </a:lnTo>
                  <a:lnTo>
                    <a:pt x="1531" y="771"/>
                  </a:lnTo>
                  <a:lnTo>
                    <a:pt x="1542" y="775"/>
                  </a:lnTo>
                  <a:lnTo>
                    <a:pt x="1552" y="780"/>
                  </a:lnTo>
                  <a:lnTo>
                    <a:pt x="1559" y="785"/>
                  </a:lnTo>
                  <a:lnTo>
                    <a:pt x="1563" y="787"/>
                  </a:lnTo>
                  <a:lnTo>
                    <a:pt x="1564" y="785"/>
                  </a:lnTo>
                  <a:lnTo>
                    <a:pt x="1564" y="784"/>
                  </a:lnTo>
                  <a:lnTo>
                    <a:pt x="1564" y="784"/>
                  </a:lnTo>
                  <a:lnTo>
                    <a:pt x="1566" y="782"/>
                  </a:lnTo>
                  <a:lnTo>
                    <a:pt x="1566" y="778"/>
                  </a:lnTo>
                  <a:lnTo>
                    <a:pt x="1559" y="778"/>
                  </a:lnTo>
                  <a:lnTo>
                    <a:pt x="1557" y="778"/>
                  </a:lnTo>
                  <a:lnTo>
                    <a:pt x="1556" y="777"/>
                  </a:lnTo>
                  <a:lnTo>
                    <a:pt x="1554" y="777"/>
                  </a:lnTo>
                  <a:lnTo>
                    <a:pt x="1550" y="777"/>
                  </a:lnTo>
                  <a:lnTo>
                    <a:pt x="1547" y="775"/>
                  </a:lnTo>
                  <a:lnTo>
                    <a:pt x="1547" y="756"/>
                  </a:lnTo>
                  <a:lnTo>
                    <a:pt x="1543" y="756"/>
                  </a:lnTo>
                  <a:close/>
                  <a:moveTo>
                    <a:pt x="3952" y="743"/>
                  </a:moveTo>
                  <a:lnTo>
                    <a:pt x="3954" y="743"/>
                  </a:lnTo>
                  <a:lnTo>
                    <a:pt x="3954" y="745"/>
                  </a:lnTo>
                  <a:lnTo>
                    <a:pt x="3954" y="747"/>
                  </a:lnTo>
                  <a:lnTo>
                    <a:pt x="3956" y="747"/>
                  </a:lnTo>
                  <a:lnTo>
                    <a:pt x="3956" y="749"/>
                  </a:lnTo>
                  <a:lnTo>
                    <a:pt x="3959" y="749"/>
                  </a:lnTo>
                  <a:lnTo>
                    <a:pt x="3957" y="750"/>
                  </a:lnTo>
                  <a:lnTo>
                    <a:pt x="3957" y="750"/>
                  </a:lnTo>
                  <a:lnTo>
                    <a:pt x="3957" y="750"/>
                  </a:lnTo>
                  <a:lnTo>
                    <a:pt x="3957" y="750"/>
                  </a:lnTo>
                  <a:lnTo>
                    <a:pt x="3956" y="750"/>
                  </a:lnTo>
                  <a:lnTo>
                    <a:pt x="3956" y="752"/>
                  </a:lnTo>
                  <a:lnTo>
                    <a:pt x="3950" y="757"/>
                  </a:lnTo>
                  <a:lnTo>
                    <a:pt x="3945" y="763"/>
                  </a:lnTo>
                  <a:lnTo>
                    <a:pt x="3940" y="768"/>
                  </a:lnTo>
                  <a:lnTo>
                    <a:pt x="3921" y="766"/>
                  </a:lnTo>
                  <a:lnTo>
                    <a:pt x="3905" y="766"/>
                  </a:lnTo>
                  <a:lnTo>
                    <a:pt x="3886" y="768"/>
                  </a:lnTo>
                  <a:lnTo>
                    <a:pt x="3886" y="778"/>
                  </a:lnTo>
                  <a:lnTo>
                    <a:pt x="3889" y="780"/>
                  </a:lnTo>
                  <a:lnTo>
                    <a:pt x="3889" y="782"/>
                  </a:lnTo>
                  <a:lnTo>
                    <a:pt x="3891" y="784"/>
                  </a:lnTo>
                  <a:lnTo>
                    <a:pt x="3893" y="787"/>
                  </a:lnTo>
                  <a:lnTo>
                    <a:pt x="3912" y="780"/>
                  </a:lnTo>
                  <a:lnTo>
                    <a:pt x="3931" y="775"/>
                  </a:lnTo>
                  <a:lnTo>
                    <a:pt x="3931" y="784"/>
                  </a:lnTo>
                  <a:lnTo>
                    <a:pt x="3928" y="784"/>
                  </a:lnTo>
                  <a:lnTo>
                    <a:pt x="3922" y="787"/>
                  </a:lnTo>
                  <a:lnTo>
                    <a:pt x="3915" y="791"/>
                  </a:lnTo>
                  <a:lnTo>
                    <a:pt x="3908" y="794"/>
                  </a:lnTo>
                  <a:lnTo>
                    <a:pt x="3914" y="806"/>
                  </a:lnTo>
                  <a:lnTo>
                    <a:pt x="3921" y="817"/>
                  </a:lnTo>
                  <a:lnTo>
                    <a:pt x="3924" y="827"/>
                  </a:lnTo>
                  <a:lnTo>
                    <a:pt x="3928" y="845"/>
                  </a:lnTo>
                  <a:lnTo>
                    <a:pt x="3924" y="845"/>
                  </a:lnTo>
                  <a:lnTo>
                    <a:pt x="3924" y="848"/>
                  </a:lnTo>
                  <a:lnTo>
                    <a:pt x="3921" y="846"/>
                  </a:lnTo>
                  <a:lnTo>
                    <a:pt x="3919" y="846"/>
                  </a:lnTo>
                  <a:lnTo>
                    <a:pt x="3919" y="846"/>
                  </a:lnTo>
                  <a:lnTo>
                    <a:pt x="3919" y="845"/>
                  </a:lnTo>
                  <a:lnTo>
                    <a:pt x="3917" y="845"/>
                  </a:lnTo>
                  <a:lnTo>
                    <a:pt x="3907" y="834"/>
                  </a:lnTo>
                  <a:lnTo>
                    <a:pt x="3898" y="822"/>
                  </a:lnTo>
                  <a:lnTo>
                    <a:pt x="3889" y="810"/>
                  </a:lnTo>
                  <a:lnTo>
                    <a:pt x="3889" y="848"/>
                  </a:lnTo>
                  <a:lnTo>
                    <a:pt x="3874" y="848"/>
                  </a:lnTo>
                  <a:lnTo>
                    <a:pt x="3874" y="846"/>
                  </a:lnTo>
                  <a:lnTo>
                    <a:pt x="3872" y="846"/>
                  </a:lnTo>
                  <a:lnTo>
                    <a:pt x="3872" y="846"/>
                  </a:lnTo>
                  <a:lnTo>
                    <a:pt x="3872" y="846"/>
                  </a:lnTo>
                  <a:lnTo>
                    <a:pt x="3872" y="845"/>
                  </a:lnTo>
                  <a:lnTo>
                    <a:pt x="3870" y="845"/>
                  </a:lnTo>
                  <a:lnTo>
                    <a:pt x="3872" y="832"/>
                  </a:lnTo>
                  <a:lnTo>
                    <a:pt x="3870" y="825"/>
                  </a:lnTo>
                  <a:lnTo>
                    <a:pt x="3867" y="819"/>
                  </a:lnTo>
                  <a:lnTo>
                    <a:pt x="3863" y="810"/>
                  </a:lnTo>
                  <a:lnTo>
                    <a:pt x="3863" y="801"/>
                  </a:lnTo>
                  <a:lnTo>
                    <a:pt x="3868" y="791"/>
                  </a:lnTo>
                  <a:lnTo>
                    <a:pt x="3875" y="777"/>
                  </a:lnTo>
                  <a:lnTo>
                    <a:pt x="3882" y="764"/>
                  </a:lnTo>
                  <a:lnTo>
                    <a:pt x="3889" y="754"/>
                  </a:lnTo>
                  <a:lnTo>
                    <a:pt x="3893" y="749"/>
                  </a:lnTo>
                  <a:lnTo>
                    <a:pt x="3910" y="754"/>
                  </a:lnTo>
                  <a:lnTo>
                    <a:pt x="3921" y="754"/>
                  </a:lnTo>
                  <a:lnTo>
                    <a:pt x="3929" y="752"/>
                  </a:lnTo>
                  <a:lnTo>
                    <a:pt x="3940" y="749"/>
                  </a:lnTo>
                  <a:lnTo>
                    <a:pt x="3950" y="743"/>
                  </a:lnTo>
                  <a:lnTo>
                    <a:pt x="3952" y="743"/>
                  </a:lnTo>
                  <a:close/>
                  <a:moveTo>
                    <a:pt x="3989" y="740"/>
                  </a:moveTo>
                  <a:lnTo>
                    <a:pt x="3996" y="743"/>
                  </a:lnTo>
                  <a:lnTo>
                    <a:pt x="3999" y="745"/>
                  </a:lnTo>
                  <a:lnTo>
                    <a:pt x="4003" y="749"/>
                  </a:lnTo>
                  <a:lnTo>
                    <a:pt x="4004" y="752"/>
                  </a:lnTo>
                  <a:lnTo>
                    <a:pt x="4004" y="759"/>
                  </a:lnTo>
                  <a:lnTo>
                    <a:pt x="4004" y="768"/>
                  </a:lnTo>
                  <a:lnTo>
                    <a:pt x="4001" y="770"/>
                  </a:lnTo>
                  <a:lnTo>
                    <a:pt x="3999" y="771"/>
                  </a:lnTo>
                  <a:lnTo>
                    <a:pt x="3999" y="773"/>
                  </a:lnTo>
                  <a:lnTo>
                    <a:pt x="3999" y="775"/>
                  </a:lnTo>
                  <a:lnTo>
                    <a:pt x="3999" y="777"/>
                  </a:lnTo>
                  <a:lnTo>
                    <a:pt x="3999" y="778"/>
                  </a:lnTo>
                  <a:lnTo>
                    <a:pt x="3998" y="780"/>
                  </a:lnTo>
                  <a:lnTo>
                    <a:pt x="3994" y="784"/>
                  </a:lnTo>
                  <a:lnTo>
                    <a:pt x="3994" y="775"/>
                  </a:lnTo>
                  <a:lnTo>
                    <a:pt x="3987" y="764"/>
                  </a:lnTo>
                  <a:lnTo>
                    <a:pt x="3987" y="752"/>
                  </a:lnTo>
                  <a:lnTo>
                    <a:pt x="3989" y="740"/>
                  </a:lnTo>
                  <a:close/>
                  <a:moveTo>
                    <a:pt x="3533" y="691"/>
                  </a:moveTo>
                  <a:lnTo>
                    <a:pt x="3566" y="695"/>
                  </a:lnTo>
                  <a:lnTo>
                    <a:pt x="3579" y="710"/>
                  </a:lnTo>
                  <a:lnTo>
                    <a:pt x="3593" y="719"/>
                  </a:lnTo>
                  <a:lnTo>
                    <a:pt x="3607" y="728"/>
                  </a:lnTo>
                  <a:lnTo>
                    <a:pt x="3624" y="736"/>
                  </a:lnTo>
                  <a:lnTo>
                    <a:pt x="3629" y="740"/>
                  </a:lnTo>
                  <a:lnTo>
                    <a:pt x="3629" y="742"/>
                  </a:lnTo>
                  <a:lnTo>
                    <a:pt x="3631" y="742"/>
                  </a:lnTo>
                  <a:lnTo>
                    <a:pt x="3638" y="749"/>
                  </a:lnTo>
                  <a:lnTo>
                    <a:pt x="3650" y="763"/>
                  </a:lnTo>
                  <a:lnTo>
                    <a:pt x="3661" y="778"/>
                  </a:lnTo>
                  <a:lnTo>
                    <a:pt x="3673" y="796"/>
                  </a:lnTo>
                  <a:lnTo>
                    <a:pt x="3690" y="810"/>
                  </a:lnTo>
                  <a:lnTo>
                    <a:pt x="3687" y="827"/>
                  </a:lnTo>
                  <a:lnTo>
                    <a:pt x="3687" y="848"/>
                  </a:lnTo>
                  <a:lnTo>
                    <a:pt x="3701" y="850"/>
                  </a:lnTo>
                  <a:lnTo>
                    <a:pt x="3710" y="853"/>
                  </a:lnTo>
                  <a:lnTo>
                    <a:pt x="3716" y="859"/>
                  </a:lnTo>
                  <a:lnTo>
                    <a:pt x="3725" y="864"/>
                  </a:lnTo>
                  <a:lnTo>
                    <a:pt x="3736" y="864"/>
                  </a:lnTo>
                  <a:lnTo>
                    <a:pt x="3744" y="860"/>
                  </a:lnTo>
                  <a:lnTo>
                    <a:pt x="3751" y="857"/>
                  </a:lnTo>
                  <a:lnTo>
                    <a:pt x="3758" y="855"/>
                  </a:lnTo>
                  <a:lnTo>
                    <a:pt x="3774" y="860"/>
                  </a:lnTo>
                  <a:lnTo>
                    <a:pt x="3792" y="867"/>
                  </a:lnTo>
                  <a:lnTo>
                    <a:pt x="3809" y="876"/>
                  </a:lnTo>
                  <a:lnTo>
                    <a:pt x="3825" y="883"/>
                  </a:lnTo>
                  <a:lnTo>
                    <a:pt x="3823" y="883"/>
                  </a:lnTo>
                  <a:lnTo>
                    <a:pt x="3821" y="885"/>
                  </a:lnTo>
                  <a:lnTo>
                    <a:pt x="3821" y="885"/>
                  </a:lnTo>
                  <a:lnTo>
                    <a:pt x="3819" y="885"/>
                  </a:lnTo>
                  <a:lnTo>
                    <a:pt x="3816" y="887"/>
                  </a:lnTo>
                  <a:lnTo>
                    <a:pt x="3806" y="890"/>
                  </a:lnTo>
                  <a:lnTo>
                    <a:pt x="3786" y="890"/>
                  </a:lnTo>
                  <a:lnTo>
                    <a:pt x="3764" y="887"/>
                  </a:lnTo>
                  <a:lnTo>
                    <a:pt x="3741" y="881"/>
                  </a:lnTo>
                  <a:lnTo>
                    <a:pt x="3716" y="876"/>
                  </a:lnTo>
                  <a:lnTo>
                    <a:pt x="3697" y="871"/>
                  </a:lnTo>
                  <a:lnTo>
                    <a:pt x="3682" y="864"/>
                  </a:lnTo>
                  <a:lnTo>
                    <a:pt x="3675" y="860"/>
                  </a:lnTo>
                  <a:lnTo>
                    <a:pt x="3678" y="857"/>
                  </a:lnTo>
                  <a:lnTo>
                    <a:pt x="3678" y="857"/>
                  </a:lnTo>
                  <a:lnTo>
                    <a:pt x="3680" y="855"/>
                  </a:lnTo>
                  <a:lnTo>
                    <a:pt x="3682" y="852"/>
                  </a:lnTo>
                  <a:lnTo>
                    <a:pt x="3661" y="846"/>
                  </a:lnTo>
                  <a:lnTo>
                    <a:pt x="3643" y="836"/>
                  </a:lnTo>
                  <a:lnTo>
                    <a:pt x="3627" y="820"/>
                  </a:lnTo>
                  <a:lnTo>
                    <a:pt x="3615" y="803"/>
                  </a:lnTo>
                  <a:lnTo>
                    <a:pt x="3603" y="784"/>
                  </a:lnTo>
                  <a:lnTo>
                    <a:pt x="3593" y="764"/>
                  </a:lnTo>
                  <a:lnTo>
                    <a:pt x="3582" y="749"/>
                  </a:lnTo>
                  <a:lnTo>
                    <a:pt x="3572" y="736"/>
                  </a:lnTo>
                  <a:lnTo>
                    <a:pt x="3561" y="728"/>
                  </a:lnTo>
                  <a:lnTo>
                    <a:pt x="3549" y="717"/>
                  </a:lnTo>
                  <a:lnTo>
                    <a:pt x="3538" y="707"/>
                  </a:lnTo>
                  <a:lnTo>
                    <a:pt x="3533" y="691"/>
                  </a:lnTo>
                  <a:close/>
                  <a:moveTo>
                    <a:pt x="3832" y="672"/>
                  </a:moveTo>
                  <a:lnTo>
                    <a:pt x="3842" y="675"/>
                  </a:lnTo>
                  <a:lnTo>
                    <a:pt x="3854" y="682"/>
                  </a:lnTo>
                  <a:lnTo>
                    <a:pt x="3865" y="693"/>
                  </a:lnTo>
                  <a:lnTo>
                    <a:pt x="3870" y="702"/>
                  </a:lnTo>
                  <a:lnTo>
                    <a:pt x="3865" y="705"/>
                  </a:lnTo>
                  <a:lnTo>
                    <a:pt x="3860" y="710"/>
                  </a:lnTo>
                  <a:lnTo>
                    <a:pt x="3854" y="714"/>
                  </a:lnTo>
                  <a:lnTo>
                    <a:pt x="3847" y="717"/>
                  </a:lnTo>
                  <a:lnTo>
                    <a:pt x="3853" y="733"/>
                  </a:lnTo>
                  <a:lnTo>
                    <a:pt x="3860" y="745"/>
                  </a:lnTo>
                  <a:lnTo>
                    <a:pt x="3867" y="759"/>
                  </a:lnTo>
                  <a:lnTo>
                    <a:pt x="3861" y="761"/>
                  </a:lnTo>
                  <a:lnTo>
                    <a:pt x="3858" y="761"/>
                  </a:lnTo>
                  <a:lnTo>
                    <a:pt x="3856" y="761"/>
                  </a:lnTo>
                  <a:lnTo>
                    <a:pt x="3856" y="761"/>
                  </a:lnTo>
                  <a:lnTo>
                    <a:pt x="3854" y="763"/>
                  </a:lnTo>
                  <a:lnTo>
                    <a:pt x="3853" y="764"/>
                  </a:lnTo>
                  <a:lnTo>
                    <a:pt x="3851" y="768"/>
                  </a:lnTo>
                  <a:lnTo>
                    <a:pt x="3842" y="784"/>
                  </a:lnTo>
                  <a:lnTo>
                    <a:pt x="3837" y="803"/>
                  </a:lnTo>
                  <a:lnTo>
                    <a:pt x="3828" y="820"/>
                  </a:lnTo>
                  <a:lnTo>
                    <a:pt x="3823" y="824"/>
                  </a:lnTo>
                  <a:lnTo>
                    <a:pt x="3818" y="824"/>
                  </a:lnTo>
                  <a:lnTo>
                    <a:pt x="3812" y="825"/>
                  </a:lnTo>
                  <a:lnTo>
                    <a:pt x="3806" y="825"/>
                  </a:lnTo>
                  <a:lnTo>
                    <a:pt x="3795" y="819"/>
                  </a:lnTo>
                  <a:lnTo>
                    <a:pt x="3785" y="817"/>
                  </a:lnTo>
                  <a:lnTo>
                    <a:pt x="3772" y="817"/>
                  </a:lnTo>
                  <a:lnTo>
                    <a:pt x="3760" y="815"/>
                  </a:lnTo>
                  <a:lnTo>
                    <a:pt x="3748" y="810"/>
                  </a:lnTo>
                  <a:lnTo>
                    <a:pt x="3736" y="794"/>
                  </a:lnTo>
                  <a:lnTo>
                    <a:pt x="3727" y="773"/>
                  </a:lnTo>
                  <a:lnTo>
                    <a:pt x="3725" y="749"/>
                  </a:lnTo>
                  <a:lnTo>
                    <a:pt x="3734" y="745"/>
                  </a:lnTo>
                  <a:lnTo>
                    <a:pt x="3741" y="745"/>
                  </a:lnTo>
                  <a:lnTo>
                    <a:pt x="3748" y="747"/>
                  </a:lnTo>
                  <a:lnTo>
                    <a:pt x="3755" y="743"/>
                  </a:lnTo>
                  <a:lnTo>
                    <a:pt x="3764" y="729"/>
                  </a:lnTo>
                  <a:lnTo>
                    <a:pt x="3786" y="726"/>
                  </a:lnTo>
                  <a:lnTo>
                    <a:pt x="3790" y="723"/>
                  </a:lnTo>
                  <a:lnTo>
                    <a:pt x="3793" y="719"/>
                  </a:lnTo>
                  <a:lnTo>
                    <a:pt x="3793" y="717"/>
                  </a:lnTo>
                  <a:lnTo>
                    <a:pt x="3795" y="716"/>
                  </a:lnTo>
                  <a:lnTo>
                    <a:pt x="3795" y="714"/>
                  </a:lnTo>
                  <a:lnTo>
                    <a:pt x="3795" y="712"/>
                  </a:lnTo>
                  <a:lnTo>
                    <a:pt x="3797" y="710"/>
                  </a:lnTo>
                  <a:lnTo>
                    <a:pt x="3797" y="710"/>
                  </a:lnTo>
                  <a:lnTo>
                    <a:pt x="3800" y="710"/>
                  </a:lnTo>
                  <a:lnTo>
                    <a:pt x="3806" y="710"/>
                  </a:lnTo>
                  <a:lnTo>
                    <a:pt x="3812" y="710"/>
                  </a:lnTo>
                  <a:lnTo>
                    <a:pt x="3816" y="698"/>
                  </a:lnTo>
                  <a:lnTo>
                    <a:pt x="3821" y="689"/>
                  </a:lnTo>
                  <a:lnTo>
                    <a:pt x="3826" y="681"/>
                  </a:lnTo>
                  <a:lnTo>
                    <a:pt x="3832" y="672"/>
                  </a:lnTo>
                  <a:close/>
                  <a:moveTo>
                    <a:pt x="3329" y="649"/>
                  </a:moveTo>
                  <a:lnTo>
                    <a:pt x="3339" y="656"/>
                  </a:lnTo>
                  <a:lnTo>
                    <a:pt x="3345" y="668"/>
                  </a:lnTo>
                  <a:lnTo>
                    <a:pt x="3345" y="686"/>
                  </a:lnTo>
                  <a:lnTo>
                    <a:pt x="3345" y="688"/>
                  </a:lnTo>
                  <a:lnTo>
                    <a:pt x="3346" y="688"/>
                  </a:lnTo>
                  <a:lnTo>
                    <a:pt x="3348" y="689"/>
                  </a:lnTo>
                  <a:lnTo>
                    <a:pt x="3348" y="689"/>
                  </a:lnTo>
                  <a:lnTo>
                    <a:pt x="3348" y="691"/>
                  </a:lnTo>
                  <a:lnTo>
                    <a:pt x="3348" y="695"/>
                  </a:lnTo>
                  <a:lnTo>
                    <a:pt x="3345" y="695"/>
                  </a:lnTo>
                  <a:lnTo>
                    <a:pt x="3341" y="696"/>
                  </a:lnTo>
                  <a:lnTo>
                    <a:pt x="3339" y="700"/>
                  </a:lnTo>
                  <a:lnTo>
                    <a:pt x="3336" y="702"/>
                  </a:lnTo>
                  <a:lnTo>
                    <a:pt x="3334" y="702"/>
                  </a:lnTo>
                  <a:lnTo>
                    <a:pt x="3332" y="700"/>
                  </a:lnTo>
                  <a:lnTo>
                    <a:pt x="3331" y="700"/>
                  </a:lnTo>
                  <a:lnTo>
                    <a:pt x="3331" y="700"/>
                  </a:lnTo>
                  <a:lnTo>
                    <a:pt x="3329" y="698"/>
                  </a:lnTo>
                  <a:lnTo>
                    <a:pt x="3322" y="684"/>
                  </a:lnTo>
                  <a:lnTo>
                    <a:pt x="3322" y="663"/>
                  </a:lnTo>
                  <a:lnTo>
                    <a:pt x="3324" y="660"/>
                  </a:lnTo>
                  <a:lnTo>
                    <a:pt x="3326" y="658"/>
                  </a:lnTo>
                  <a:lnTo>
                    <a:pt x="3327" y="654"/>
                  </a:lnTo>
                  <a:lnTo>
                    <a:pt x="3329" y="649"/>
                  </a:lnTo>
                  <a:close/>
                  <a:moveTo>
                    <a:pt x="3956" y="628"/>
                  </a:moveTo>
                  <a:lnTo>
                    <a:pt x="3964" y="637"/>
                  </a:lnTo>
                  <a:lnTo>
                    <a:pt x="3970" y="647"/>
                  </a:lnTo>
                  <a:lnTo>
                    <a:pt x="3970" y="663"/>
                  </a:lnTo>
                  <a:lnTo>
                    <a:pt x="3971" y="667"/>
                  </a:lnTo>
                  <a:lnTo>
                    <a:pt x="3973" y="667"/>
                  </a:lnTo>
                  <a:lnTo>
                    <a:pt x="3973" y="668"/>
                  </a:lnTo>
                  <a:lnTo>
                    <a:pt x="3973" y="668"/>
                  </a:lnTo>
                  <a:lnTo>
                    <a:pt x="3971" y="668"/>
                  </a:lnTo>
                  <a:lnTo>
                    <a:pt x="3970" y="672"/>
                  </a:lnTo>
                  <a:lnTo>
                    <a:pt x="3970" y="675"/>
                  </a:lnTo>
                  <a:lnTo>
                    <a:pt x="3968" y="675"/>
                  </a:lnTo>
                  <a:lnTo>
                    <a:pt x="3968" y="677"/>
                  </a:lnTo>
                  <a:lnTo>
                    <a:pt x="3968" y="677"/>
                  </a:lnTo>
                  <a:lnTo>
                    <a:pt x="3968" y="677"/>
                  </a:lnTo>
                  <a:lnTo>
                    <a:pt x="3966" y="677"/>
                  </a:lnTo>
                  <a:lnTo>
                    <a:pt x="3963" y="679"/>
                  </a:lnTo>
                  <a:lnTo>
                    <a:pt x="3961" y="675"/>
                  </a:lnTo>
                  <a:lnTo>
                    <a:pt x="3961" y="674"/>
                  </a:lnTo>
                  <a:lnTo>
                    <a:pt x="3961" y="674"/>
                  </a:lnTo>
                  <a:lnTo>
                    <a:pt x="3961" y="674"/>
                  </a:lnTo>
                  <a:lnTo>
                    <a:pt x="3959" y="674"/>
                  </a:lnTo>
                  <a:lnTo>
                    <a:pt x="3957" y="674"/>
                  </a:lnTo>
                  <a:lnTo>
                    <a:pt x="3956" y="672"/>
                  </a:lnTo>
                  <a:lnTo>
                    <a:pt x="3956" y="675"/>
                  </a:lnTo>
                  <a:lnTo>
                    <a:pt x="3957" y="677"/>
                  </a:lnTo>
                  <a:lnTo>
                    <a:pt x="3959" y="679"/>
                  </a:lnTo>
                  <a:lnTo>
                    <a:pt x="3961" y="681"/>
                  </a:lnTo>
                  <a:lnTo>
                    <a:pt x="3961" y="681"/>
                  </a:lnTo>
                  <a:lnTo>
                    <a:pt x="3959" y="682"/>
                  </a:lnTo>
                  <a:lnTo>
                    <a:pt x="3959" y="684"/>
                  </a:lnTo>
                  <a:lnTo>
                    <a:pt x="3959" y="686"/>
                  </a:lnTo>
                  <a:lnTo>
                    <a:pt x="3959" y="691"/>
                  </a:lnTo>
                  <a:lnTo>
                    <a:pt x="3950" y="691"/>
                  </a:lnTo>
                  <a:lnTo>
                    <a:pt x="3950" y="686"/>
                  </a:lnTo>
                  <a:lnTo>
                    <a:pt x="3945" y="684"/>
                  </a:lnTo>
                  <a:lnTo>
                    <a:pt x="3940" y="681"/>
                  </a:lnTo>
                  <a:lnTo>
                    <a:pt x="3938" y="677"/>
                  </a:lnTo>
                  <a:lnTo>
                    <a:pt x="3936" y="672"/>
                  </a:lnTo>
                  <a:lnTo>
                    <a:pt x="3935" y="667"/>
                  </a:lnTo>
                  <a:lnTo>
                    <a:pt x="3931" y="660"/>
                  </a:lnTo>
                  <a:lnTo>
                    <a:pt x="3926" y="663"/>
                  </a:lnTo>
                  <a:lnTo>
                    <a:pt x="3919" y="667"/>
                  </a:lnTo>
                  <a:lnTo>
                    <a:pt x="3912" y="668"/>
                  </a:lnTo>
                  <a:lnTo>
                    <a:pt x="3905" y="672"/>
                  </a:lnTo>
                  <a:lnTo>
                    <a:pt x="3905" y="663"/>
                  </a:lnTo>
                  <a:lnTo>
                    <a:pt x="3907" y="661"/>
                  </a:lnTo>
                  <a:lnTo>
                    <a:pt x="3907" y="661"/>
                  </a:lnTo>
                  <a:lnTo>
                    <a:pt x="3907" y="660"/>
                  </a:lnTo>
                  <a:lnTo>
                    <a:pt x="3908" y="660"/>
                  </a:lnTo>
                  <a:lnTo>
                    <a:pt x="3908" y="656"/>
                  </a:lnTo>
                  <a:lnTo>
                    <a:pt x="3922" y="651"/>
                  </a:lnTo>
                  <a:lnTo>
                    <a:pt x="3935" y="647"/>
                  </a:lnTo>
                  <a:lnTo>
                    <a:pt x="3947" y="640"/>
                  </a:lnTo>
                  <a:lnTo>
                    <a:pt x="3956" y="628"/>
                  </a:lnTo>
                  <a:close/>
                  <a:moveTo>
                    <a:pt x="1243" y="628"/>
                  </a:moveTo>
                  <a:lnTo>
                    <a:pt x="1245" y="633"/>
                  </a:lnTo>
                  <a:lnTo>
                    <a:pt x="1245" y="635"/>
                  </a:lnTo>
                  <a:lnTo>
                    <a:pt x="1245" y="637"/>
                  </a:lnTo>
                  <a:lnTo>
                    <a:pt x="1245" y="637"/>
                  </a:lnTo>
                  <a:lnTo>
                    <a:pt x="1247" y="639"/>
                  </a:lnTo>
                  <a:lnTo>
                    <a:pt x="1248" y="639"/>
                  </a:lnTo>
                  <a:lnTo>
                    <a:pt x="1252" y="640"/>
                  </a:lnTo>
                  <a:lnTo>
                    <a:pt x="1252" y="633"/>
                  </a:lnTo>
                  <a:lnTo>
                    <a:pt x="1243" y="628"/>
                  </a:lnTo>
                  <a:close/>
                  <a:moveTo>
                    <a:pt x="3870" y="609"/>
                  </a:moveTo>
                  <a:lnTo>
                    <a:pt x="3874" y="613"/>
                  </a:lnTo>
                  <a:lnTo>
                    <a:pt x="3875" y="613"/>
                  </a:lnTo>
                  <a:lnTo>
                    <a:pt x="3877" y="613"/>
                  </a:lnTo>
                  <a:lnTo>
                    <a:pt x="3877" y="614"/>
                  </a:lnTo>
                  <a:lnTo>
                    <a:pt x="3877" y="614"/>
                  </a:lnTo>
                  <a:lnTo>
                    <a:pt x="3877" y="618"/>
                  </a:lnTo>
                  <a:lnTo>
                    <a:pt x="3879" y="621"/>
                  </a:lnTo>
                  <a:lnTo>
                    <a:pt x="3868" y="630"/>
                  </a:lnTo>
                  <a:lnTo>
                    <a:pt x="3861" y="639"/>
                  </a:lnTo>
                  <a:lnTo>
                    <a:pt x="3853" y="646"/>
                  </a:lnTo>
                  <a:lnTo>
                    <a:pt x="3840" y="653"/>
                  </a:lnTo>
                  <a:lnTo>
                    <a:pt x="3840" y="649"/>
                  </a:lnTo>
                  <a:lnTo>
                    <a:pt x="3851" y="637"/>
                  </a:lnTo>
                  <a:lnTo>
                    <a:pt x="3863" y="625"/>
                  </a:lnTo>
                  <a:lnTo>
                    <a:pt x="3870" y="609"/>
                  </a:lnTo>
                  <a:close/>
                  <a:moveTo>
                    <a:pt x="1371" y="517"/>
                  </a:moveTo>
                  <a:lnTo>
                    <a:pt x="1378" y="518"/>
                  </a:lnTo>
                  <a:lnTo>
                    <a:pt x="1386" y="522"/>
                  </a:lnTo>
                  <a:lnTo>
                    <a:pt x="1383" y="524"/>
                  </a:lnTo>
                  <a:lnTo>
                    <a:pt x="1381" y="527"/>
                  </a:lnTo>
                  <a:lnTo>
                    <a:pt x="1378" y="529"/>
                  </a:lnTo>
                  <a:lnTo>
                    <a:pt x="1372" y="529"/>
                  </a:lnTo>
                  <a:lnTo>
                    <a:pt x="1367" y="527"/>
                  </a:lnTo>
                  <a:lnTo>
                    <a:pt x="1362" y="527"/>
                  </a:lnTo>
                  <a:lnTo>
                    <a:pt x="1357" y="527"/>
                  </a:lnTo>
                  <a:lnTo>
                    <a:pt x="1351" y="529"/>
                  </a:lnTo>
                  <a:lnTo>
                    <a:pt x="1351" y="518"/>
                  </a:lnTo>
                  <a:lnTo>
                    <a:pt x="1364" y="517"/>
                  </a:lnTo>
                  <a:lnTo>
                    <a:pt x="1371" y="517"/>
                  </a:lnTo>
                  <a:close/>
                  <a:moveTo>
                    <a:pt x="3912" y="506"/>
                  </a:moveTo>
                  <a:lnTo>
                    <a:pt x="3912" y="524"/>
                  </a:lnTo>
                  <a:lnTo>
                    <a:pt x="3910" y="536"/>
                  </a:lnTo>
                  <a:lnTo>
                    <a:pt x="3907" y="546"/>
                  </a:lnTo>
                  <a:lnTo>
                    <a:pt x="3905" y="564"/>
                  </a:lnTo>
                  <a:lnTo>
                    <a:pt x="3908" y="564"/>
                  </a:lnTo>
                  <a:lnTo>
                    <a:pt x="3908" y="567"/>
                  </a:lnTo>
                  <a:lnTo>
                    <a:pt x="3915" y="567"/>
                  </a:lnTo>
                  <a:lnTo>
                    <a:pt x="3919" y="567"/>
                  </a:lnTo>
                  <a:lnTo>
                    <a:pt x="3922" y="567"/>
                  </a:lnTo>
                  <a:lnTo>
                    <a:pt x="3926" y="569"/>
                  </a:lnTo>
                  <a:lnTo>
                    <a:pt x="3929" y="571"/>
                  </a:lnTo>
                  <a:lnTo>
                    <a:pt x="3936" y="572"/>
                  </a:lnTo>
                  <a:lnTo>
                    <a:pt x="3940" y="585"/>
                  </a:lnTo>
                  <a:lnTo>
                    <a:pt x="3947" y="593"/>
                  </a:lnTo>
                  <a:lnTo>
                    <a:pt x="3956" y="602"/>
                  </a:lnTo>
                  <a:lnTo>
                    <a:pt x="3963" y="614"/>
                  </a:lnTo>
                  <a:lnTo>
                    <a:pt x="3957" y="616"/>
                  </a:lnTo>
                  <a:lnTo>
                    <a:pt x="3954" y="618"/>
                  </a:lnTo>
                  <a:lnTo>
                    <a:pt x="3952" y="618"/>
                  </a:lnTo>
                  <a:lnTo>
                    <a:pt x="3952" y="620"/>
                  </a:lnTo>
                  <a:lnTo>
                    <a:pt x="3952" y="621"/>
                  </a:lnTo>
                  <a:lnTo>
                    <a:pt x="3952" y="621"/>
                  </a:lnTo>
                  <a:lnTo>
                    <a:pt x="3952" y="623"/>
                  </a:lnTo>
                  <a:lnTo>
                    <a:pt x="3949" y="623"/>
                  </a:lnTo>
                  <a:lnTo>
                    <a:pt x="3943" y="625"/>
                  </a:lnTo>
                  <a:lnTo>
                    <a:pt x="3942" y="621"/>
                  </a:lnTo>
                  <a:lnTo>
                    <a:pt x="3942" y="621"/>
                  </a:lnTo>
                  <a:lnTo>
                    <a:pt x="3942" y="620"/>
                  </a:lnTo>
                  <a:lnTo>
                    <a:pt x="3942" y="620"/>
                  </a:lnTo>
                  <a:lnTo>
                    <a:pt x="3940" y="620"/>
                  </a:lnTo>
                  <a:lnTo>
                    <a:pt x="3938" y="620"/>
                  </a:lnTo>
                  <a:lnTo>
                    <a:pt x="3936" y="618"/>
                  </a:lnTo>
                  <a:lnTo>
                    <a:pt x="3933" y="625"/>
                  </a:lnTo>
                  <a:lnTo>
                    <a:pt x="3931" y="630"/>
                  </a:lnTo>
                  <a:lnTo>
                    <a:pt x="3928" y="635"/>
                  </a:lnTo>
                  <a:lnTo>
                    <a:pt x="3922" y="637"/>
                  </a:lnTo>
                  <a:lnTo>
                    <a:pt x="3917" y="640"/>
                  </a:lnTo>
                  <a:lnTo>
                    <a:pt x="3917" y="637"/>
                  </a:lnTo>
                  <a:lnTo>
                    <a:pt x="3914" y="633"/>
                  </a:lnTo>
                  <a:lnTo>
                    <a:pt x="3914" y="630"/>
                  </a:lnTo>
                  <a:lnTo>
                    <a:pt x="3914" y="628"/>
                  </a:lnTo>
                  <a:lnTo>
                    <a:pt x="3914" y="627"/>
                  </a:lnTo>
                  <a:lnTo>
                    <a:pt x="3914" y="627"/>
                  </a:lnTo>
                  <a:lnTo>
                    <a:pt x="3914" y="625"/>
                  </a:lnTo>
                  <a:lnTo>
                    <a:pt x="3912" y="623"/>
                  </a:lnTo>
                  <a:lnTo>
                    <a:pt x="3910" y="623"/>
                  </a:lnTo>
                  <a:lnTo>
                    <a:pt x="3905" y="621"/>
                  </a:lnTo>
                  <a:lnTo>
                    <a:pt x="3905" y="616"/>
                  </a:lnTo>
                  <a:lnTo>
                    <a:pt x="3905" y="611"/>
                  </a:lnTo>
                  <a:lnTo>
                    <a:pt x="3907" y="607"/>
                  </a:lnTo>
                  <a:lnTo>
                    <a:pt x="3907" y="606"/>
                  </a:lnTo>
                  <a:lnTo>
                    <a:pt x="3908" y="604"/>
                  </a:lnTo>
                  <a:lnTo>
                    <a:pt x="3912" y="604"/>
                  </a:lnTo>
                  <a:lnTo>
                    <a:pt x="3917" y="602"/>
                  </a:lnTo>
                  <a:lnTo>
                    <a:pt x="3924" y="602"/>
                  </a:lnTo>
                  <a:lnTo>
                    <a:pt x="3924" y="614"/>
                  </a:lnTo>
                  <a:lnTo>
                    <a:pt x="3936" y="614"/>
                  </a:lnTo>
                  <a:lnTo>
                    <a:pt x="3936" y="611"/>
                  </a:lnTo>
                  <a:lnTo>
                    <a:pt x="3938" y="607"/>
                  </a:lnTo>
                  <a:lnTo>
                    <a:pt x="3940" y="606"/>
                  </a:lnTo>
                  <a:lnTo>
                    <a:pt x="3940" y="604"/>
                  </a:lnTo>
                  <a:lnTo>
                    <a:pt x="3942" y="602"/>
                  </a:lnTo>
                  <a:lnTo>
                    <a:pt x="3943" y="599"/>
                  </a:lnTo>
                  <a:lnTo>
                    <a:pt x="3940" y="599"/>
                  </a:lnTo>
                  <a:lnTo>
                    <a:pt x="3922" y="585"/>
                  </a:lnTo>
                  <a:lnTo>
                    <a:pt x="3902" y="576"/>
                  </a:lnTo>
                  <a:lnTo>
                    <a:pt x="3902" y="583"/>
                  </a:lnTo>
                  <a:lnTo>
                    <a:pt x="3900" y="588"/>
                  </a:lnTo>
                  <a:lnTo>
                    <a:pt x="3898" y="593"/>
                  </a:lnTo>
                  <a:lnTo>
                    <a:pt x="3898" y="599"/>
                  </a:lnTo>
                  <a:lnTo>
                    <a:pt x="3896" y="597"/>
                  </a:lnTo>
                  <a:lnTo>
                    <a:pt x="3895" y="595"/>
                  </a:lnTo>
                  <a:lnTo>
                    <a:pt x="3895" y="595"/>
                  </a:lnTo>
                  <a:lnTo>
                    <a:pt x="3895" y="593"/>
                  </a:lnTo>
                  <a:lnTo>
                    <a:pt x="3893" y="592"/>
                  </a:lnTo>
                  <a:lnTo>
                    <a:pt x="3888" y="579"/>
                  </a:lnTo>
                  <a:lnTo>
                    <a:pt x="3882" y="564"/>
                  </a:lnTo>
                  <a:lnTo>
                    <a:pt x="3881" y="544"/>
                  </a:lnTo>
                  <a:lnTo>
                    <a:pt x="3882" y="527"/>
                  </a:lnTo>
                  <a:lnTo>
                    <a:pt x="3889" y="510"/>
                  </a:lnTo>
                  <a:lnTo>
                    <a:pt x="3895" y="508"/>
                  </a:lnTo>
                  <a:lnTo>
                    <a:pt x="3900" y="506"/>
                  </a:lnTo>
                  <a:lnTo>
                    <a:pt x="3905" y="506"/>
                  </a:lnTo>
                  <a:lnTo>
                    <a:pt x="3912" y="506"/>
                  </a:lnTo>
                  <a:close/>
                  <a:moveTo>
                    <a:pt x="1306" y="506"/>
                  </a:moveTo>
                  <a:lnTo>
                    <a:pt x="1313" y="506"/>
                  </a:lnTo>
                  <a:lnTo>
                    <a:pt x="1320" y="508"/>
                  </a:lnTo>
                  <a:lnTo>
                    <a:pt x="1327" y="508"/>
                  </a:lnTo>
                  <a:lnTo>
                    <a:pt x="1332" y="510"/>
                  </a:lnTo>
                  <a:lnTo>
                    <a:pt x="1332" y="518"/>
                  </a:lnTo>
                  <a:lnTo>
                    <a:pt x="1306" y="518"/>
                  </a:lnTo>
                  <a:lnTo>
                    <a:pt x="1306" y="506"/>
                  </a:lnTo>
                  <a:close/>
                  <a:moveTo>
                    <a:pt x="1159" y="506"/>
                  </a:moveTo>
                  <a:lnTo>
                    <a:pt x="1168" y="508"/>
                  </a:lnTo>
                  <a:lnTo>
                    <a:pt x="1173" y="511"/>
                  </a:lnTo>
                  <a:lnTo>
                    <a:pt x="1180" y="515"/>
                  </a:lnTo>
                  <a:lnTo>
                    <a:pt x="1186" y="518"/>
                  </a:lnTo>
                  <a:lnTo>
                    <a:pt x="1186" y="522"/>
                  </a:lnTo>
                  <a:lnTo>
                    <a:pt x="1179" y="522"/>
                  </a:lnTo>
                  <a:lnTo>
                    <a:pt x="1173" y="524"/>
                  </a:lnTo>
                  <a:lnTo>
                    <a:pt x="1168" y="525"/>
                  </a:lnTo>
                  <a:lnTo>
                    <a:pt x="1165" y="524"/>
                  </a:lnTo>
                  <a:lnTo>
                    <a:pt x="1158" y="524"/>
                  </a:lnTo>
                  <a:lnTo>
                    <a:pt x="1152" y="522"/>
                  </a:lnTo>
                  <a:lnTo>
                    <a:pt x="1152" y="510"/>
                  </a:lnTo>
                  <a:lnTo>
                    <a:pt x="1154" y="510"/>
                  </a:lnTo>
                  <a:lnTo>
                    <a:pt x="1156" y="508"/>
                  </a:lnTo>
                  <a:lnTo>
                    <a:pt x="1158" y="508"/>
                  </a:lnTo>
                  <a:lnTo>
                    <a:pt x="1158" y="508"/>
                  </a:lnTo>
                  <a:lnTo>
                    <a:pt x="1159" y="506"/>
                  </a:lnTo>
                  <a:close/>
                  <a:moveTo>
                    <a:pt x="1220" y="490"/>
                  </a:moveTo>
                  <a:lnTo>
                    <a:pt x="1241" y="492"/>
                  </a:lnTo>
                  <a:lnTo>
                    <a:pt x="1259" y="496"/>
                  </a:lnTo>
                  <a:lnTo>
                    <a:pt x="1273" y="501"/>
                  </a:lnTo>
                  <a:lnTo>
                    <a:pt x="1290" y="506"/>
                  </a:lnTo>
                  <a:lnTo>
                    <a:pt x="1290" y="515"/>
                  </a:lnTo>
                  <a:lnTo>
                    <a:pt x="1283" y="515"/>
                  </a:lnTo>
                  <a:lnTo>
                    <a:pt x="1280" y="517"/>
                  </a:lnTo>
                  <a:lnTo>
                    <a:pt x="1275" y="518"/>
                  </a:lnTo>
                  <a:lnTo>
                    <a:pt x="1271" y="520"/>
                  </a:lnTo>
                  <a:lnTo>
                    <a:pt x="1268" y="522"/>
                  </a:lnTo>
                  <a:lnTo>
                    <a:pt x="1262" y="522"/>
                  </a:lnTo>
                  <a:lnTo>
                    <a:pt x="1262" y="520"/>
                  </a:lnTo>
                  <a:lnTo>
                    <a:pt x="1262" y="518"/>
                  </a:lnTo>
                  <a:lnTo>
                    <a:pt x="1261" y="517"/>
                  </a:lnTo>
                  <a:lnTo>
                    <a:pt x="1259" y="515"/>
                  </a:lnTo>
                  <a:lnTo>
                    <a:pt x="1257" y="513"/>
                  </a:lnTo>
                  <a:lnTo>
                    <a:pt x="1255" y="515"/>
                  </a:lnTo>
                  <a:lnTo>
                    <a:pt x="1252" y="525"/>
                  </a:lnTo>
                  <a:lnTo>
                    <a:pt x="1247" y="525"/>
                  </a:lnTo>
                  <a:lnTo>
                    <a:pt x="1234" y="524"/>
                  </a:lnTo>
                  <a:lnTo>
                    <a:pt x="1220" y="522"/>
                  </a:lnTo>
                  <a:lnTo>
                    <a:pt x="1210" y="522"/>
                  </a:lnTo>
                  <a:lnTo>
                    <a:pt x="1205" y="510"/>
                  </a:lnTo>
                  <a:lnTo>
                    <a:pt x="1214" y="510"/>
                  </a:lnTo>
                  <a:lnTo>
                    <a:pt x="1220" y="510"/>
                  </a:lnTo>
                  <a:lnTo>
                    <a:pt x="1227" y="508"/>
                  </a:lnTo>
                  <a:lnTo>
                    <a:pt x="1233" y="506"/>
                  </a:lnTo>
                  <a:lnTo>
                    <a:pt x="1229" y="504"/>
                  </a:lnTo>
                  <a:lnTo>
                    <a:pt x="1226" y="501"/>
                  </a:lnTo>
                  <a:lnTo>
                    <a:pt x="1224" y="499"/>
                  </a:lnTo>
                  <a:lnTo>
                    <a:pt x="1222" y="496"/>
                  </a:lnTo>
                  <a:lnTo>
                    <a:pt x="1220" y="490"/>
                  </a:lnTo>
                  <a:close/>
                  <a:moveTo>
                    <a:pt x="100" y="452"/>
                  </a:moveTo>
                  <a:lnTo>
                    <a:pt x="116" y="457"/>
                  </a:lnTo>
                  <a:lnTo>
                    <a:pt x="128" y="464"/>
                  </a:lnTo>
                  <a:lnTo>
                    <a:pt x="142" y="471"/>
                  </a:lnTo>
                  <a:lnTo>
                    <a:pt x="142" y="475"/>
                  </a:lnTo>
                  <a:lnTo>
                    <a:pt x="138" y="475"/>
                  </a:lnTo>
                  <a:lnTo>
                    <a:pt x="126" y="483"/>
                  </a:lnTo>
                  <a:lnTo>
                    <a:pt x="114" y="485"/>
                  </a:lnTo>
                  <a:lnTo>
                    <a:pt x="103" y="487"/>
                  </a:lnTo>
                  <a:lnTo>
                    <a:pt x="91" y="490"/>
                  </a:lnTo>
                  <a:lnTo>
                    <a:pt x="91" y="487"/>
                  </a:lnTo>
                  <a:lnTo>
                    <a:pt x="88" y="487"/>
                  </a:lnTo>
                  <a:lnTo>
                    <a:pt x="91" y="478"/>
                  </a:lnTo>
                  <a:lnTo>
                    <a:pt x="91" y="469"/>
                  </a:lnTo>
                  <a:lnTo>
                    <a:pt x="91" y="457"/>
                  </a:lnTo>
                  <a:lnTo>
                    <a:pt x="95" y="455"/>
                  </a:lnTo>
                  <a:lnTo>
                    <a:pt x="96" y="455"/>
                  </a:lnTo>
                  <a:lnTo>
                    <a:pt x="96" y="454"/>
                  </a:lnTo>
                  <a:lnTo>
                    <a:pt x="98" y="454"/>
                  </a:lnTo>
                  <a:lnTo>
                    <a:pt x="100" y="452"/>
                  </a:lnTo>
                  <a:close/>
                  <a:moveTo>
                    <a:pt x="1098" y="441"/>
                  </a:moveTo>
                  <a:lnTo>
                    <a:pt x="1126" y="447"/>
                  </a:lnTo>
                  <a:lnTo>
                    <a:pt x="1151" y="455"/>
                  </a:lnTo>
                  <a:lnTo>
                    <a:pt x="1170" y="464"/>
                  </a:lnTo>
                  <a:lnTo>
                    <a:pt x="1189" y="473"/>
                  </a:lnTo>
                  <a:lnTo>
                    <a:pt x="1210" y="483"/>
                  </a:lnTo>
                  <a:lnTo>
                    <a:pt x="1210" y="490"/>
                  </a:lnTo>
                  <a:lnTo>
                    <a:pt x="1201" y="490"/>
                  </a:lnTo>
                  <a:lnTo>
                    <a:pt x="1191" y="494"/>
                  </a:lnTo>
                  <a:lnTo>
                    <a:pt x="1179" y="497"/>
                  </a:lnTo>
                  <a:lnTo>
                    <a:pt x="1166" y="499"/>
                  </a:lnTo>
                  <a:lnTo>
                    <a:pt x="1168" y="496"/>
                  </a:lnTo>
                  <a:lnTo>
                    <a:pt x="1168" y="492"/>
                  </a:lnTo>
                  <a:lnTo>
                    <a:pt x="1168" y="490"/>
                  </a:lnTo>
                  <a:lnTo>
                    <a:pt x="1168" y="489"/>
                  </a:lnTo>
                  <a:lnTo>
                    <a:pt x="1168" y="487"/>
                  </a:lnTo>
                  <a:lnTo>
                    <a:pt x="1166" y="483"/>
                  </a:lnTo>
                  <a:lnTo>
                    <a:pt x="1140" y="476"/>
                  </a:lnTo>
                  <a:lnTo>
                    <a:pt x="1116" y="464"/>
                  </a:lnTo>
                  <a:lnTo>
                    <a:pt x="1090" y="452"/>
                  </a:lnTo>
                  <a:lnTo>
                    <a:pt x="1084" y="457"/>
                  </a:lnTo>
                  <a:lnTo>
                    <a:pt x="1081" y="462"/>
                  </a:lnTo>
                  <a:lnTo>
                    <a:pt x="1076" y="468"/>
                  </a:lnTo>
                  <a:lnTo>
                    <a:pt x="1070" y="466"/>
                  </a:lnTo>
                  <a:lnTo>
                    <a:pt x="1063" y="462"/>
                  </a:lnTo>
                  <a:lnTo>
                    <a:pt x="1060" y="461"/>
                  </a:lnTo>
                  <a:lnTo>
                    <a:pt x="1067" y="461"/>
                  </a:lnTo>
                  <a:lnTo>
                    <a:pt x="1072" y="454"/>
                  </a:lnTo>
                  <a:lnTo>
                    <a:pt x="1077" y="450"/>
                  </a:lnTo>
                  <a:lnTo>
                    <a:pt x="1083" y="445"/>
                  </a:lnTo>
                  <a:lnTo>
                    <a:pt x="1088" y="445"/>
                  </a:lnTo>
                  <a:lnTo>
                    <a:pt x="1091" y="443"/>
                  </a:lnTo>
                  <a:lnTo>
                    <a:pt x="1095" y="443"/>
                  </a:lnTo>
                  <a:lnTo>
                    <a:pt x="1098" y="441"/>
                  </a:lnTo>
                  <a:close/>
                  <a:moveTo>
                    <a:pt x="77" y="433"/>
                  </a:moveTo>
                  <a:lnTo>
                    <a:pt x="91" y="438"/>
                  </a:lnTo>
                  <a:lnTo>
                    <a:pt x="91" y="441"/>
                  </a:lnTo>
                  <a:lnTo>
                    <a:pt x="88" y="441"/>
                  </a:lnTo>
                  <a:lnTo>
                    <a:pt x="77" y="445"/>
                  </a:lnTo>
                  <a:lnTo>
                    <a:pt x="67" y="445"/>
                  </a:lnTo>
                  <a:lnTo>
                    <a:pt x="58" y="445"/>
                  </a:lnTo>
                  <a:lnTo>
                    <a:pt x="58" y="438"/>
                  </a:lnTo>
                  <a:lnTo>
                    <a:pt x="63" y="436"/>
                  </a:lnTo>
                  <a:lnTo>
                    <a:pt x="68" y="436"/>
                  </a:lnTo>
                  <a:lnTo>
                    <a:pt x="72" y="435"/>
                  </a:lnTo>
                  <a:lnTo>
                    <a:pt x="77" y="433"/>
                  </a:lnTo>
                  <a:close/>
                  <a:moveTo>
                    <a:pt x="0" y="417"/>
                  </a:moveTo>
                  <a:lnTo>
                    <a:pt x="6" y="419"/>
                  </a:lnTo>
                  <a:lnTo>
                    <a:pt x="13" y="419"/>
                  </a:lnTo>
                  <a:lnTo>
                    <a:pt x="16" y="419"/>
                  </a:lnTo>
                  <a:lnTo>
                    <a:pt x="21" y="421"/>
                  </a:lnTo>
                  <a:lnTo>
                    <a:pt x="27" y="422"/>
                  </a:lnTo>
                  <a:lnTo>
                    <a:pt x="27" y="429"/>
                  </a:lnTo>
                  <a:lnTo>
                    <a:pt x="23" y="429"/>
                  </a:lnTo>
                  <a:lnTo>
                    <a:pt x="18" y="431"/>
                  </a:lnTo>
                  <a:lnTo>
                    <a:pt x="13" y="433"/>
                  </a:lnTo>
                  <a:lnTo>
                    <a:pt x="7" y="433"/>
                  </a:lnTo>
                  <a:lnTo>
                    <a:pt x="0" y="433"/>
                  </a:lnTo>
                  <a:lnTo>
                    <a:pt x="0" y="417"/>
                  </a:lnTo>
                  <a:close/>
                  <a:moveTo>
                    <a:pt x="1152" y="414"/>
                  </a:moveTo>
                  <a:lnTo>
                    <a:pt x="1158" y="417"/>
                  </a:lnTo>
                  <a:lnTo>
                    <a:pt x="1161" y="421"/>
                  </a:lnTo>
                  <a:lnTo>
                    <a:pt x="1165" y="424"/>
                  </a:lnTo>
                  <a:lnTo>
                    <a:pt x="1166" y="429"/>
                  </a:lnTo>
                  <a:lnTo>
                    <a:pt x="1166" y="438"/>
                  </a:lnTo>
                  <a:lnTo>
                    <a:pt x="1159" y="438"/>
                  </a:lnTo>
                  <a:lnTo>
                    <a:pt x="1158" y="433"/>
                  </a:lnTo>
                  <a:lnTo>
                    <a:pt x="1156" y="431"/>
                  </a:lnTo>
                  <a:lnTo>
                    <a:pt x="1154" y="428"/>
                  </a:lnTo>
                  <a:lnTo>
                    <a:pt x="1152" y="424"/>
                  </a:lnTo>
                  <a:lnTo>
                    <a:pt x="1152" y="421"/>
                  </a:lnTo>
                  <a:lnTo>
                    <a:pt x="1152" y="414"/>
                  </a:lnTo>
                  <a:close/>
                  <a:moveTo>
                    <a:pt x="3905" y="407"/>
                  </a:moveTo>
                  <a:lnTo>
                    <a:pt x="3908" y="410"/>
                  </a:lnTo>
                  <a:lnTo>
                    <a:pt x="3910" y="414"/>
                  </a:lnTo>
                  <a:lnTo>
                    <a:pt x="3912" y="417"/>
                  </a:lnTo>
                  <a:lnTo>
                    <a:pt x="3912" y="422"/>
                  </a:lnTo>
                  <a:lnTo>
                    <a:pt x="3912" y="429"/>
                  </a:lnTo>
                  <a:lnTo>
                    <a:pt x="3898" y="464"/>
                  </a:lnTo>
                  <a:lnTo>
                    <a:pt x="3891" y="455"/>
                  </a:lnTo>
                  <a:lnTo>
                    <a:pt x="3888" y="447"/>
                  </a:lnTo>
                  <a:lnTo>
                    <a:pt x="3886" y="433"/>
                  </a:lnTo>
                  <a:lnTo>
                    <a:pt x="3905" y="407"/>
                  </a:lnTo>
                  <a:close/>
                  <a:moveTo>
                    <a:pt x="1144" y="391"/>
                  </a:moveTo>
                  <a:lnTo>
                    <a:pt x="1166" y="391"/>
                  </a:lnTo>
                  <a:lnTo>
                    <a:pt x="1168" y="394"/>
                  </a:lnTo>
                  <a:lnTo>
                    <a:pt x="1172" y="396"/>
                  </a:lnTo>
                  <a:lnTo>
                    <a:pt x="1172" y="398"/>
                  </a:lnTo>
                  <a:lnTo>
                    <a:pt x="1173" y="400"/>
                  </a:lnTo>
                  <a:lnTo>
                    <a:pt x="1173" y="401"/>
                  </a:lnTo>
                  <a:lnTo>
                    <a:pt x="1172" y="403"/>
                  </a:lnTo>
                  <a:lnTo>
                    <a:pt x="1172" y="407"/>
                  </a:lnTo>
                  <a:lnTo>
                    <a:pt x="1166" y="403"/>
                  </a:lnTo>
                  <a:lnTo>
                    <a:pt x="1161" y="401"/>
                  </a:lnTo>
                  <a:lnTo>
                    <a:pt x="1156" y="401"/>
                  </a:lnTo>
                  <a:lnTo>
                    <a:pt x="1152" y="400"/>
                  </a:lnTo>
                  <a:lnTo>
                    <a:pt x="1149" y="400"/>
                  </a:lnTo>
                  <a:lnTo>
                    <a:pt x="1145" y="398"/>
                  </a:lnTo>
                  <a:lnTo>
                    <a:pt x="1144" y="394"/>
                  </a:lnTo>
                  <a:lnTo>
                    <a:pt x="1144" y="391"/>
                  </a:lnTo>
                  <a:close/>
                  <a:moveTo>
                    <a:pt x="4017" y="326"/>
                  </a:moveTo>
                  <a:lnTo>
                    <a:pt x="4020" y="328"/>
                  </a:lnTo>
                  <a:lnTo>
                    <a:pt x="4022" y="328"/>
                  </a:lnTo>
                  <a:lnTo>
                    <a:pt x="4022" y="328"/>
                  </a:lnTo>
                  <a:lnTo>
                    <a:pt x="4022" y="330"/>
                  </a:lnTo>
                  <a:lnTo>
                    <a:pt x="4022" y="330"/>
                  </a:lnTo>
                  <a:lnTo>
                    <a:pt x="4024" y="333"/>
                  </a:lnTo>
                  <a:lnTo>
                    <a:pt x="4024" y="337"/>
                  </a:lnTo>
                  <a:lnTo>
                    <a:pt x="4022" y="342"/>
                  </a:lnTo>
                  <a:lnTo>
                    <a:pt x="4018" y="347"/>
                  </a:lnTo>
                  <a:lnTo>
                    <a:pt x="4017" y="352"/>
                  </a:lnTo>
                  <a:lnTo>
                    <a:pt x="4008" y="352"/>
                  </a:lnTo>
                  <a:lnTo>
                    <a:pt x="4008" y="340"/>
                  </a:lnTo>
                  <a:lnTo>
                    <a:pt x="4011" y="339"/>
                  </a:lnTo>
                  <a:lnTo>
                    <a:pt x="4013" y="335"/>
                  </a:lnTo>
                  <a:lnTo>
                    <a:pt x="4015" y="332"/>
                  </a:lnTo>
                  <a:lnTo>
                    <a:pt x="4017" y="326"/>
                  </a:lnTo>
                  <a:close/>
                  <a:moveTo>
                    <a:pt x="3970" y="279"/>
                  </a:moveTo>
                  <a:lnTo>
                    <a:pt x="3982" y="279"/>
                  </a:lnTo>
                  <a:lnTo>
                    <a:pt x="3982" y="291"/>
                  </a:lnTo>
                  <a:lnTo>
                    <a:pt x="3966" y="291"/>
                  </a:lnTo>
                  <a:lnTo>
                    <a:pt x="3966" y="283"/>
                  </a:lnTo>
                  <a:lnTo>
                    <a:pt x="3970" y="283"/>
                  </a:lnTo>
                  <a:lnTo>
                    <a:pt x="3970" y="279"/>
                  </a:lnTo>
                  <a:close/>
                  <a:moveTo>
                    <a:pt x="2699" y="246"/>
                  </a:moveTo>
                  <a:lnTo>
                    <a:pt x="2708" y="246"/>
                  </a:lnTo>
                  <a:lnTo>
                    <a:pt x="2704" y="251"/>
                  </a:lnTo>
                  <a:lnTo>
                    <a:pt x="2701" y="255"/>
                  </a:lnTo>
                  <a:lnTo>
                    <a:pt x="2697" y="258"/>
                  </a:lnTo>
                  <a:lnTo>
                    <a:pt x="2694" y="262"/>
                  </a:lnTo>
                  <a:lnTo>
                    <a:pt x="2688" y="265"/>
                  </a:lnTo>
                  <a:lnTo>
                    <a:pt x="2685" y="265"/>
                  </a:lnTo>
                  <a:lnTo>
                    <a:pt x="2685" y="267"/>
                  </a:lnTo>
                  <a:lnTo>
                    <a:pt x="2683" y="267"/>
                  </a:lnTo>
                  <a:lnTo>
                    <a:pt x="2680" y="267"/>
                  </a:lnTo>
                  <a:lnTo>
                    <a:pt x="2676" y="269"/>
                  </a:lnTo>
                  <a:lnTo>
                    <a:pt x="2673" y="256"/>
                  </a:lnTo>
                  <a:lnTo>
                    <a:pt x="2680" y="255"/>
                  </a:lnTo>
                  <a:lnTo>
                    <a:pt x="2687" y="251"/>
                  </a:lnTo>
                  <a:lnTo>
                    <a:pt x="2694" y="249"/>
                  </a:lnTo>
                  <a:lnTo>
                    <a:pt x="2699" y="246"/>
                  </a:lnTo>
                  <a:close/>
                  <a:moveTo>
                    <a:pt x="2554" y="241"/>
                  </a:moveTo>
                  <a:lnTo>
                    <a:pt x="2563" y="244"/>
                  </a:lnTo>
                  <a:lnTo>
                    <a:pt x="2573" y="248"/>
                  </a:lnTo>
                  <a:lnTo>
                    <a:pt x="2585" y="251"/>
                  </a:lnTo>
                  <a:lnTo>
                    <a:pt x="2592" y="256"/>
                  </a:lnTo>
                  <a:lnTo>
                    <a:pt x="2564" y="256"/>
                  </a:lnTo>
                  <a:lnTo>
                    <a:pt x="2561" y="255"/>
                  </a:lnTo>
                  <a:lnTo>
                    <a:pt x="2559" y="255"/>
                  </a:lnTo>
                  <a:lnTo>
                    <a:pt x="2556" y="253"/>
                  </a:lnTo>
                  <a:lnTo>
                    <a:pt x="2549" y="253"/>
                  </a:lnTo>
                  <a:lnTo>
                    <a:pt x="2549" y="249"/>
                  </a:lnTo>
                  <a:lnTo>
                    <a:pt x="2551" y="248"/>
                  </a:lnTo>
                  <a:lnTo>
                    <a:pt x="2552" y="246"/>
                  </a:lnTo>
                  <a:lnTo>
                    <a:pt x="2552" y="246"/>
                  </a:lnTo>
                  <a:lnTo>
                    <a:pt x="2552" y="244"/>
                  </a:lnTo>
                  <a:lnTo>
                    <a:pt x="2554" y="241"/>
                  </a:lnTo>
                  <a:close/>
                  <a:moveTo>
                    <a:pt x="2242" y="173"/>
                  </a:moveTo>
                  <a:lnTo>
                    <a:pt x="2266" y="173"/>
                  </a:lnTo>
                  <a:lnTo>
                    <a:pt x="2266" y="176"/>
                  </a:lnTo>
                  <a:lnTo>
                    <a:pt x="2261" y="178"/>
                  </a:lnTo>
                  <a:lnTo>
                    <a:pt x="2259" y="180"/>
                  </a:lnTo>
                  <a:lnTo>
                    <a:pt x="2256" y="181"/>
                  </a:lnTo>
                  <a:lnTo>
                    <a:pt x="2252" y="183"/>
                  </a:lnTo>
                  <a:lnTo>
                    <a:pt x="2247" y="183"/>
                  </a:lnTo>
                  <a:lnTo>
                    <a:pt x="2242" y="173"/>
                  </a:lnTo>
                  <a:close/>
                  <a:moveTo>
                    <a:pt x="2612" y="153"/>
                  </a:moveTo>
                  <a:lnTo>
                    <a:pt x="2610" y="155"/>
                  </a:lnTo>
                  <a:lnTo>
                    <a:pt x="2608" y="157"/>
                  </a:lnTo>
                  <a:lnTo>
                    <a:pt x="2606" y="157"/>
                  </a:lnTo>
                  <a:lnTo>
                    <a:pt x="2606" y="159"/>
                  </a:lnTo>
                  <a:lnTo>
                    <a:pt x="2605" y="160"/>
                  </a:lnTo>
                  <a:lnTo>
                    <a:pt x="2603" y="164"/>
                  </a:lnTo>
                  <a:lnTo>
                    <a:pt x="2606" y="164"/>
                  </a:lnTo>
                  <a:lnTo>
                    <a:pt x="2612" y="162"/>
                  </a:lnTo>
                  <a:lnTo>
                    <a:pt x="2615" y="160"/>
                  </a:lnTo>
                  <a:lnTo>
                    <a:pt x="2619" y="159"/>
                  </a:lnTo>
                  <a:lnTo>
                    <a:pt x="2622" y="157"/>
                  </a:lnTo>
                  <a:lnTo>
                    <a:pt x="2626" y="153"/>
                  </a:lnTo>
                  <a:lnTo>
                    <a:pt x="2612" y="153"/>
                  </a:lnTo>
                  <a:close/>
                  <a:moveTo>
                    <a:pt x="2362" y="153"/>
                  </a:moveTo>
                  <a:lnTo>
                    <a:pt x="2364" y="169"/>
                  </a:lnTo>
                  <a:lnTo>
                    <a:pt x="2366" y="188"/>
                  </a:lnTo>
                  <a:lnTo>
                    <a:pt x="2357" y="188"/>
                  </a:lnTo>
                  <a:lnTo>
                    <a:pt x="2355" y="190"/>
                  </a:lnTo>
                  <a:lnTo>
                    <a:pt x="2352" y="190"/>
                  </a:lnTo>
                  <a:lnTo>
                    <a:pt x="2348" y="190"/>
                  </a:lnTo>
                  <a:lnTo>
                    <a:pt x="2343" y="192"/>
                  </a:lnTo>
                  <a:lnTo>
                    <a:pt x="2341" y="178"/>
                  </a:lnTo>
                  <a:lnTo>
                    <a:pt x="2341" y="164"/>
                  </a:lnTo>
                  <a:lnTo>
                    <a:pt x="2343" y="157"/>
                  </a:lnTo>
                  <a:lnTo>
                    <a:pt x="2346" y="155"/>
                  </a:lnTo>
                  <a:lnTo>
                    <a:pt x="2350" y="153"/>
                  </a:lnTo>
                  <a:lnTo>
                    <a:pt x="2355" y="153"/>
                  </a:lnTo>
                  <a:lnTo>
                    <a:pt x="2362" y="153"/>
                  </a:lnTo>
                  <a:close/>
                  <a:moveTo>
                    <a:pt x="2353" y="119"/>
                  </a:moveTo>
                  <a:lnTo>
                    <a:pt x="2362" y="119"/>
                  </a:lnTo>
                  <a:lnTo>
                    <a:pt x="2360" y="126"/>
                  </a:lnTo>
                  <a:lnTo>
                    <a:pt x="2360" y="131"/>
                  </a:lnTo>
                  <a:lnTo>
                    <a:pt x="2360" y="136"/>
                  </a:lnTo>
                  <a:lnTo>
                    <a:pt x="2359" y="140"/>
                  </a:lnTo>
                  <a:lnTo>
                    <a:pt x="2357" y="145"/>
                  </a:lnTo>
                  <a:lnTo>
                    <a:pt x="2350" y="145"/>
                  </a:lnTo>
                  <a:lnTo>
                    <a:pt x="2350" y="138"/>
                  </a:lnTo>
                  <a:lnTo>
                    <a:pt x="2352" y="131"/>
                  </a:lnTo>
                  <a:lnTo>
                    <a:pt x="2352" y="124"/>
                  </a:lnTo>
                  <a:lnTo>
                    <a:pt x="2353" y="119"/>
                  </a:lnTo>
                  <a:close/>
                  <a:moveTo>
                    <a:pt x="4193" y="71"/>
                  </a:moveTo>
                  <a:lnTo>
                    <a:pt x="4202" y="84"/>
                  </a:lnTo>
                  <a:lnTo>
                    <a:pt x="4210" y="91"/>
                  </a:lnTo>
                  <a:lnTo>
                    <a:pt x="4221" y="94"/>
                  </a:lnTo>
                  <a:lnTo>
                    <a:pt x="4228" y="98"/>
                  </a:lnTo>
                  <a:lnTo>
                    <a:pt x="4235" y="103"/>
                  </a:lnTo>
                  <a:lnTo>
                    <a:pt x="4237" y="106"/>
                  </a:lnTo>
                  <a:lnTo>
                    <a:pt x="4238" y="110"/>
                  </a:lnTo>
                  <a:lnTo>
                    <a:pt x="4238" y="113"/>
                  </a:lnTo>
                  <a:lnTo>
                    <a:pt x="4238" y="119"/>
                  </a:lnTo>
                  <a:lnTo>
                    <a:pt x="4226" y="122"/>
                  </a:lnTo>
                  <a:lnTo>
                    <a:pt x="4217" y="129"/>
                  </a:lnTo>
                  <a:lnTo>
                    <a:pt x="4210" y="136"/>
                  </a:lnTo>
                  <a:lnTo>
                    <a:pt x="4200" y="141"/>
                  </a:lnTo>
                  <a:lnTo>
                    <a:pt x="4196" y="136"/>
                  </a:lnTo>
                  <a:lnTo>
                    <a:pt x="4193" y="134"/>
                  </a:lnTo>
                  <a:lnTo>
                    <a:pt x="4190" y="133"/>
                  </a:lnTo>
                  <a:lnTo>
                    <a:pt x="4186" y="134"/>
                  </a:lnTo>
                  <a:lnTo>
                    <a:pt x="4183" y="136"/>
                  </a:lnTo>
                  <a:lnTo>
                    <a:pt x="4181" y="140"/>
                  </a:lnTo>
                  <a:lnTo>
                    <a:pt x="4177" y="141"/>
                  </a:lnTo>
                  <a:lnTo>
                    <a:pt x="4183" y="162"/>
                  </a:lnTo>
                  <a:lnTo>
                    <a:pt x="4184" y="178"/>
                  </a:lnTo>
                  <a:lnTo>
                    <a:pt x="4184" y="190"/>
                  </a:lnTo>
                  <a:lnTo>
                    <a:pt x="4183" y="202"/>
                  </a:lnTo>
                  <a:lnTo>
                    <a:pt x="4179" y="215"/>
                  </a:lnTo>
                  <a:lnTo>
                    <a:pt x="4176" y="232"/>
                  </a:lnTo>
                  <a:lnTo>
                    <a:pt x="4174" y="253"/>
                  </a:lnTo>
                  <a:lnTo>
                    <a:pt x="4151" y="265"/>
                  </a:lnTo>
                  <a:lnTo>
                    <a:pt x="4125" y="277"/>
                  </a:lnTo>
                  <a:lnTo>
                    <a:pt x="4100" y="288"/>
                  </a:lnTo>
                  <a:lnTo>
                    <a:pt x="4095" y="279"/>
                  </a:lnTo>
                  <a:lnTo>
                    <a:pt x="4090" y="272"/>
                  </a:lnTo>
                  <a:lnTo>
                    <a:pt x="4088" y="279"/>
                  </a:lnTo>
                  <a:lnTo>
                    <a:pt x="4088" y="283"/>
                  </a:lnTo>
                  <a:lnTo>
                    <a:pt x="4087" y="288"/>
                  </a:lnTo>
                  <a:lnTo>
                    <a:pt x="4085" y="291"/>
                  </a:lnTo>
                  <a:lnTo>
                    <a:pt x="4080" y="291"/>
                  </a:lnTo>
                  <a:lnTo>
                    <a:pt x="4076" y="291"/>
                  </a:lnTo>
                  <a:lnTo>
                    <a:pt x="4074" y="293"/>
                  </a:lnTo>
                  <a:lnTo>
                    <a:pt x="4073" y="293"/>
                  </a:lnTo>
                  <a:lnTo>
                    <a:pt x="4071" y="295"/>
                  </a:lnTo>
                  <a:lnTo>
                    <a:pt x="4069" y="297"/>
                  </a:lnTo>
                  <a:lnTo>
                    <a:pt x="4064" y="297"/>
                  </a:lnTo>
                  <a:lnTo>
                    <a:pt x="4059" y="298"/>
                  </a:lnTo>
                  <a:lnTo>
                    <a:pt x="4057" y="295"/>
                  </a:lnTo>
                  <a:lnTo>
                    <a:pt x="4057" y="290"/>
                  </a:lnTo>
                  <a:lnTo>
                    <a:pt x="4057" y="288"/>
                  </a:lnTo>
                  <a:lnTo>
                    <a:pt x="4057" y="284"/>
                  </a:lnTo>
                  <a:lnTo>
                    <a:pt x="4057" y="283"/>
                  </a:lnTo>
                  <a:lnTo>
                    <a:pt x="4053" y="283"/>
                  </a:lnTo>
                  <a:lnTo>
                    <a:pt x="4050" y="281"/>
                  </a:lnTo>
                  <a:lnTo>
                    <a:pt x="4043" y="279"/>
                  </a:lnTo>
                  <a:lnTo>
                    <a:pt x="4043" y="283"/>
                  </a:lnTo>
                  <a:lnTo>
                    <a:pt x="4046" y="288"/>
                  </a:lnTo>
                  <a:lnTo>
                    <a:pt x="4050" y="290"/>
                  </a:lnTo>
                  <a:lnTo>
                    <a:pt x="4050" y="293"/>
                  </a:lnTo>
                  <a:lnTo>
                    <a:pt x="4050" y="298"/>
                  </a:lnTo>
                  <a:lnTo>
                    <a:pt x="4052" y="307"/>
                  </a:lnTo>
                  <a:lnTo>
                    <a:pt x="4046" y="312"/>
                  </a:lnTo>
                  <a:lnTo>
                    <a:pt x="4043" y="319"/>
                  </a:lnTo>
                  <a:lnTo>
                    <a:pt x="4039" y="326"/>
                  </a:lnTo>
                  <a:lnTo>
                    <a:pt x="4027" y="326"/>
                  </a:lnTo>
                  <a:lnTo>
                    <a:pt x="4025" y="312"/>
                  </a:lnTo>
                  <a:lnTo>
                    <a:pt x="4024" y="305"/>
                  </a:lnTo>
                  <a:lnTo>
                    <a:pt x="4020" y="298"/>
                  </a:lnTo>
                  <a:lnTo>
                    <a:pt x="4017" y="288"/>
                  </a:lnTo>
                  <a:lnTo>
                    <a:pt x="4027" y="288"/>
                  </a:lnTo>
                  <a:lnTo>
                    <a:pt x="4039" y="272"/>
                  </a:lnTo>
                  <a:lnTo>
                    <a:pt x="4055" y="258"/>
                  </a:lnTo>
                  <a:lnTo>
                    <a:pt x="4074" y="249"/>
                  </a:lnTo>
                  <a:lnTo>
                    <a:pt x="4081" y="248"/>
                  </a:lnTo>
                  <a:lnTo>
                    <a:pt x="4088" y="248"/>
                  </a:lnTo>
                  <a:lnTo>
                    <a:pt x="4094" y="249"/>
                  </a:lnTo>
                  <a:lnTo>
                    <a:pt x="4097" y="249"/>
                  </a:lnTo>
                  <a:lnTo>
                    <a:pt x="4100" y="249"/>
                  </a:lnTo>
                  <a:lnTo>
                    <a:pt x="4104" y="244"/>
                  </a:lnTo>
                  <a:lnTo>
                    <a:pt x="4107" y="239"/>
                  </a:lnTo>
                  <a:lnTo>
                    <a:pt x="4109" y="234"/>
                  </a:lnTo>
                  <a:lnTo>
                    <a:pt x="4111" y="230"/>
                  </a:lnTo>
                  <a:lnTo>
                    <a:pt x="4114" y="225"/>
                  </a:lnTo>
                  <a:lnTo>
                    <a:pt x="4120" y="222"/>
                  </a:lnTo>
                  <a:lnTo>
                    <a:pt x="4121" y="225"/>
                  </a:lnTo>
                  <a:lnTo>
                    <a:pt x="4123" y="227"/>
                  </a:lnTo>
                  <a:lnTo>
                    <a:pt x="4125" y="227"/>
                  </a:lnTo>
                  <a:lnTo>
                    <a:pt x="4125" y="227"/>
                  </a:lnTo>
                  <a:lnTo>
                    <a:pt x="4127" y="227"/>
                  </a:lnTo>
                  <a:lnTo>
                    <a:pt x="4128" y="225"/>
                  </a:lnTo>
                  <a:lnTo>
                    <a:pt x="4142" y="213"/>
                  </a:lnTo>
                  <a:lnTo>
                    <a:pt x="4151" y="202"/>
                  </a:lnTo>
                  <a:lnTo>
                    <a:pt x="4155" y="190"/>
                  </a:lnTo>
                  <a:lnTo>
                    <a:pt x="4158" y="176"/>
                  </a:lnTo>
                  <a:lnTo>
                    <a:pt x="4163" y="164"/>
                  </a:lnTo>
                  <a:lnTo>
                    <a:pt x="4174" y="148"/>
                  </a:lnTo>
                  <a:lnTo>
                    <a:pt x="4167" y="148"/>
                  </a:lnTo>
                  <a:lnTo>
                    <a:pt x="4162" y="145"/>
                  </a:lnTo>
                  <a:lnTo>
                    <a:pt x="4160" y="141"/>
                  </a:lnTo>
                  <a:lnTo>
                    <a:pt x="4158" y="138"/>
                  </a:lnTo>
                  <a:lnTo>
                    <a:pt x="4158" y="131"/>
                  </a:lnTo>
                  <a:lnTo>
                    <a:pt x="4158" y="122"/>
                  </a:lnTo>
                  <a:lnTo>
                    <a:pt x="4160" y="120"/>
                  </a:lnTo>
                  <a:lnTo>
                    <a:pt x="4160" y="120"/>
                  </a:lnTo>
                  <a:lnTo>
                    <a:pt x="4162" y="119"/>
                  </a:lnTo>
                  <a:lnTo>
                    <a:pt x="4162" y="117"/>
                  </a:lnTo>
                  <a:lnTo>
                    <a:pt x="4162" y="115"/>
                  </a:lnTo>
                  <a:lnTo>
                    <a:pt x="4169" y="113"/>
                  </a:lnTo>
                  <a:lnTo>
                    <a:pt x="4174" y="113"/>
                  </a:lnTo>
                  <a:lnTo>
                    <a:pt x="4177" y="112"/>
                  </a:lnTo>
                  <a:lnTo>
                    <a:pt x="4181" y="112"/>
                  </a:lnTo>
                  <a:lnTo>
                    <a:pt x="4181" y="94"/>
                  </a:lnTo>
                  <a:lnTo>
                    <a:pt x="4184" y="80"/>
                  </a:lnTo>
                  <a:lnTo>
                    <a:pt x="4193" y="71"/>
                  </a:lnTo>
                  <a:close/>
                  <a:moveTo>
                    <a:pt x="2414" y="68"/>
                  </a:moveTo>
                  <a:lnTo>
                    <a:pt x="2413" y="70"/>
                  </a:lnTo>
                  <a:lnTo>
                    <a:pt x="2411" y="70"/>
                  </a:lnTo>
                  <a:lnTo>
                    <a:pt x="2409" y="70"/>
                  </a:lnTo>
                  <a:lnTo>
                    <a:pt x="2409" y="71"/>
                  </a:lnTo>
                  <a:lnTo>
                    <a:pt x="2407" y="71"/>
                  </a:lnTo>
                  <a:lnTo>
                    <a:pt x="2404" y="75"/>
                  </a:lnTo>
                  <a:lnTo>
                    <a:pt x="2400" y="77"/>
                  </a:lnTo>
                  <a:lnTo>
                    <a:pt x="2400" y="78"/>
                  </a:lnTo>
                  <a:lnTo>
                    <a:pt x="2400" y="82"/>
                  </a:lnTo>
                  <a:lnTo>
                    <a:pt x="2400" y="85"/>
                  </a:lnTo>
                  <a:lnTo>
                    <a:pt x="2400" y="91"/>
                  </a:lnTo>
                  <a:lnTo>
                    <a:pt x="2414" y="105"/>
                  </a:lnTo>
                  <a:lnTo>
                    <a:pt x="2427" y="120"/>
                  </a:lnTo>
                  <a:lnTo>
                    <a:pt x="2439" y="138"/>
                  </a:lnTo>
                  <a:lnTo>
                    <a:pt x="2453" y="138"/>
                  </a:lnTo>
                  <a:lnTo>
                    <a:pt x="2453" y="148"/>
                  </a:lnTo>
                  <a:lnTo>
                    <a:pt x="2467" y="153"/>
                  </a:lnTo>
                  <a:lnTo>
                    <a:pt x="2477" y="160"/>
                  </a:lnTo>
                  <a:lnTo>
                    <a:pt x="2488" y="169"/>
                  </a:lnTo>
                  <a:lnTo>
                    <a:pt x="2488" y="173"/>
                  </a:lnTo>
                  <a:lnTo>
                    <a:pt x="2484" y="173"/>
                  </a:lnTo>
                  <a:lnTo>
                    <a:pt x="2481" y="173"/>
                  </a:lnTo>
                  <a:lnTo>
                    <a:pt x="2477" y="173"/>
                  </a:lnTo>
                  <a:lnTo>
                    <a:pt x="2475" y="173"/>
                  </a:lnTo>
                  <a:lnTo>
                    <a:pt x="2472" y="171"/>
                  </a:lnTo>
                  <a:lnTo>
                    <a:pt x="2467" y="169"/>
                  </a:lnTo>
                  <a:lnTo>
                    <a:pt x="2462" y="169"/>
                  </a:lnTo>
                  <a:lnTo>
                    <a:pt x="2462" y="174"/>
                  </a:lnTo>
                  <a:lnTo>
                    <a:pt x="2463" y="178"/>
                  </a:lnTo>
                  <a:lnTo>
                    <a:pt x="2465" y="181"/>
                  </a:lnTo>
                  <a:lnTo>
                    <a:pt x="2465" y="183"/>
                  </a:lnTo>
                  <a:lnTo>
                    <a:pt x="2467" y="187"/>
                  </a:lnTo>
                  <a:lnTo>
                    <a:pt x="2468" y="192"/>
                  </a:lnTo>
                  <a:lnTo>
                    <a:pt x="2463" y="195"/>
                  </a:lnTo>
                  <a:lnTo>
                    <a:pt x="2460" y="199"/>
                  </a:lnTo>
                  <a:lnTo>
                    <a:pt x="2456" y="204"/>
                  </a:lnTo>
                  <a:lnTo>
                    <a:pt x="2453" y="211"/>
                  </a:lnTo>
                  <a:lnTo>
                    <a:pt x="2442" y="211"/>
                  </a:lnTo>
                  <a:lnTo>
                    <a:pt x="2442" y="234"/>
                  </a:lnTo>
                  <a:lnTo>
                    <a:pt x="2434" y="234"/>
                  </a:lnTo>
                  <a:lnTo>
                    <a:pt x="2425" y="227"/>
                  </a:lnTo>
                  <a:lnTo>
                    <a:pt x="2414" y="223"/>
                  </a:lnTo>
                  <a:lnTo>
                    <a:pt x="2406" y="218"/>
                  </a:lnTo>
                  <a:lnTo>
                    <a:pt x="2400" y="206"/>
                  </a:lnTo>
                  <a:lnTo>
                    <a:pt x="2414" y="208"/>
                  </a:lnTo>
                  <a:lnTo>
                    <a:pt x="2428" y="206"/>
                  </a:lnTo>
                  <a:lnTo>
                    <a:pt x="2439" y="202"/>
                  </a:lnTo>
                  <a:lnTo>
                    <a:pt x="2446" y="195"/>
                  </a:lnTo>
                  <a:lnTo>
                    <a:pt x="2448" y="194"/>
                  </a:lnTo>
                  <a:lnTo>
                    <a:pt x="2448" y="192"/>
                  </a:lnTo>
                  <a:lnTo>
                    <a:pt x="2449" y="190"/>
                  </a:lnTo>
                  <a:lnTo>
                    <a:pt x="2449" y="187"/>
                  </a:lnTo>
                  <a:lnTo>
                    <a:pt x="2449" y="183"/>
                  </a:lnTo>
                  <a:lnTo>
                    <a:pt x="2423" y="164"/>
                  </a:lnTo>
                  <a:lnTo>
                    <a:pt x="2395" y="145"/>
                  </a:lnTo>
                  <a:lnTo>
                    <a:pt x="2386" y="134"/>
                  </a:lnTo>
                  <a:lnTo>
                    <a:pt x="2378" y="124"/>
                  </a:lnTo>
                  <a:lnTo>
                    <a:pt x="2371" y="112"/>
                  </a:lnTo>
                  <a:lnTo>
                    <a:pt x="2360" y="101"/>
                  </a:lnTo>
                  <a:lnTo>
                    <a:pt x="2346" y="96"/>
                  </a:lnTo>
                  <a:lnTo>
                    <a:pt x="2334" y="106"/>
                  </a:lnTo>
                  <a:lnTo>
                    <a:pt x="2318" y="115"/>
                  </a:lnTo>
                  <a:lnTo>
                    <a:pt x="2299" y="119"/>
                  </a:lnTo>
                  <a:lnTo>
                    <a:pt x="2297" y="115"/>
                  </a:lnTo>
                  <a:lnTo>
                    <a:pt x="2296" y="112"/>
                  </a:lnTo>
                  <a:lnTo>
                    <a:pt x="2294" y="110"/>
                  </a:lnTo>
                  <a:lnTo>
                    <a:pt x="2290" y="110"/>
                  </a:lnTo>
                  <a:lnTo>
                    <a:pt x="2289" y="110"/>
                  </a:lnTo>
                  <a:lnTo>
                    <a:pt x="2285" y="112"/>
                  </a:lnTo>
                  <a:lnTo>
                    <a:pt x="2276" y="119"/>
                  </a:lnTo>
                  <a:lnTo>
                    <a:pt x="2273" y="129"/>
                  </a:lnTo>
                  <a:lnTo>
                    <a:pt x="2271" y="140"/>
                  </a:lnTo>
                  <a:lnTo>
                    <a:pt x="2266" y="148"/>
                  </a:lnTo>
                  <a:lnTo>
                    <a:pt x="2247" y="148"/>
                  </a:lnTo>
                  <a:lnTo>
                    <a:pt x="2240" y="157"/>
                  </a:lnTo>
                  <a:lnTo>
                    <a:pt x="2235" y="167"/>
                  </a:lnTo>
                  <a:lnTo>
                    <a:pt x="2231" y="180"/>
                  </a:lnTo>
                  <a:lnTo>
                    <a:pt x="2229" y="181"/>
                  </a:lnTo>
                  <a:lnTo>
                    <a:pt x="2229" y="185"/>
                  </a:lnTo>
                  <a:lnTo>
                    <a:pt x="2231" y="187"/>
                  </a:lnTo>
                  <a:lnTo>
                    <a:pt x="2233" y="188"/>
                  </a:lnTo>
                  <a:lnTo>
                    <a:pt x="2236" y="192"/>
                  </a:lnTo>
                  <a:lnTo>
                    <a:pt x="2238" y="195"/>
                  </a:lnTo>
                  <a:lnTo>
                    <a:pt x="2233" y="195"/>
                  </a:lnTo>
                  <a:lnTo>
                    <a:pt x="2231" y="197"/>
                  </a:lnTo>
                  <a:lnTo>
                    <a:pt x="2229" y="197"/>
                  </a:lnTo>
                  <a:lnTo>
                    <a:pt x="2228" y="199"/>
                  </a:lnTo>
                  <a:lnTo>
                    <a:pt x="2226" y="201"/>
                  </a:lnTo>
                  <a:lnTo>
                    <a:pt x="2222" y="202"/>
                  </a:lnTo>
                  <a:lnTo>
                    <a:pt x="2222" y="206"/>
                  </a:lnTo>
                  <a:lnTo>
                    <a:pt x="2222" y="206"/>
                  </a:lnTo>
                  <a:lnTo>
                    <a:pt x="2222" y="208"/>
                  </a:lnTo>
                  <a:lnTo>
                    <a:pt x="2222" y="208"/>
                  </a:lnTo>
                  <a:lnTo>
                    <a:pt x="2222" y="209"/>
                  </a:lnTo>
                  <a:lnTo>
                    <a:pt x="2222" y="215"/>
                  </a:lnTo>
                  <a:lnTo>
                    <a:pt x="2210" y="216"/>
                  </a:lnTo>
                  <a:lnTo>
                    <a:pt x="2205" y="220"/>
                  </a:lnTo>
                  <a:lnTo>
                    <a:pt x="2201" y="223"/>
                  </a:lnTo>
                  <a:lnTo>
                    <a:pt x="2198" y="229"/>
                  </a:lnTo>
                  <a:lnTo>
                    <a:pt x="2193" y="234"/>
                  </a:lnTo>
                  <a:lnTo>
                    <a:pt x="2187" y="236"/>
                  </a:lnTo>
                  <a:lnTo>
                    <a:pt x="2184" y="236"/>
                  </a:lnTo>
                  <a:lnTo>
                    <a:pt x="2179" y="234"/>
                  </a:lnTo>
                  <a:lnTo>
                    <a:pt x="2175" y="232"/>
                  </a:lnTo>
                  <a:lnTo>
                    <a:pt x="2172" y="230"/>
                  </a:lnTo>
                  <a:lnTo>
                    <a:pt x="2170" y="230"/>
                  </a:lnTo>
                  <a:lnTo>
                    <a:pt x="2167" y="232"/>
                  </a:lnTo>
                  <a:lnTo>
                    <a:pt x="2163" y="234"/>
                  </a:lnTo>
                  <a:lnTo>
                    <a:pt x="2160" y="236"/>
                  </a:lnTo>
                  <a:lnTo>
                    <a:pt x="2154" y="237"/>
                  </a:lnTo>
                  <a:lnTo>
                    <a:pt x="2154" y="246"/>
                  </a:lnTo>
                  <a:lnTo>
                    <a:pt x="2203" y="253"/>
                  </a:lnTo>
                  <a:lnTo>
                    <a:pt x="2217" y="246"/>
                  </a:lnTo>
                  <a:lnTo>
                    <a:pt x="2231" y="237"/>
                  </a:lnTo>
                  <a:lnTo>
                    <a:pt x="2242" y="230"/>
                  </a:lnTo>
                  <a:lnTo>
                    <a:pt x="2257" y="227"/>
                  </a:lnTo>
                  <a:lnTo>
                    <a:pt x="2280" y="223"/>
                  </a:lnTo>
                  <a:lnTo>
                    <a:pt x="2304" y="222"/>
                  </a:lnTo>
                  <a:lnTo>
                    <a:pt x="2331" y="222"/>
                  </a:lnTo>
                  <a:lnTo>
                    <a:pt x="2353" y="222"/>
                  </a:lnTo>
                  <a:lnTo>
                    <a:pt x="2372" y="223"/>
                  </a:lnTo>
                  <a:lnTo>
                    <a:pt x="2381" y="225"/>
                  </a:lnTo>
                  <a:lnTo>
                    <a:pt x="2385" y="225"/>
                  </a:lnTo>
                  <a:lnTo>
                    <a:pt x="2379" y="241"/>
                  </a:lnTo>
                  <a:lnTo>
                    <a:pt x="2376" y="258"/>
                  </a:lnTo>
                  <a:lnTo>
                    <a:pt x="2372" y="276"/>
                  </a:lnTo>
                  <a:lnTo>
                    <a:pt x="2378" y="279"/>
                  </a:lnTo>
                  <a:lnTo>
                    <a:pt x="2379" y="283"/>
                  </a:lnTo>
                  <a:lnTo>
                    <a:pt x="2383" y="286"/>
                  </a:lnTo>
                  <a:lnTo>
                    <a:pt x="2385" y="288"/>
                  </a:lnTo>
                  <a:lnTo>
                    <a:pt x="2388" y="291"/>
                  </a:lnTo>
                  <a:lnTo>
                    <a:pt x="2400" y="295"/>
                  </a:lnTo>
                  <a:lnTo>
                    <a:pt x="2414" y="295"/>
                  </a:lnTo>
                  <a:lnTo>
                    <a:pt x="2428" y="297"/>
                  </a:lnTo>
                  <a:lnTo>
                    <a:pt x="2442" y="304"/>
                  </a:lnTo>
                  <a:lnTo>
                    <a:pt x="2446" y="318"/>
                  </a:lnTo>
                  <a:lnTo>
                    <a:pt x="2453" y="321"/>
                  </a:lnTo>
                  <a:lnTo>
                    <a:pt x="2463" y="325"/>
                  </a:lnTo>
                  <a:lnTo>
                    <a:pt x="2477" y="328"/>
                  </a:lnTo>
                  <a:lnTo>
                    <a:pt x="2489" y="332"/>
                  </a:lnTo>
                  <a:lnTo>
                    <a:pt x="2496" y="333"/>
                  </a:lnTo>
                  <a:lnTo>
                    <a:pt x="2498" y="323"/>
                  </a:lnTo>
                  <a:lnTo>
                    <a:pt x="2502" y="314"/>
                  </a:lnTo>
                  <a:lnTo>
                    <a:pt x="2505" y="305"/>
                  </a:lnTo>
                  <a:lnTo>
                    <a:pt x="2516" y="298"/>
                  </a:lnTo>
                  <a:lnTo>
                    <a:pt x="2531" y="295"/>
                  </a:lnTo>
                  <a:lnTo>
                    <a:pt x="2545" y="298"/>
                  </a:lnTo>
                  <a:lnTo>
                    <a:pt x="2559" y="305"/>
                  </a:lnTo>
                  <a:lnTo>
                    <a:pt x="2573" y="311"/>
                  </a:lnTo>
                  <a:lnTo>
                    <a:pt x="2580" y="312"/>
                  </a:lnTo>
                  <a:lnTo>
                    <a:pt x="2594" y="314"/>
                  </a:lnTo>
                  <a:lnTo>
                    <a:pt x="2608" y="318"/>
                  </a:lnTo>
                  <a:lnTo>
                    <a:pt x="2622" y="319"/>
                  </a:lnTo>
                  <a:lnTo>
                    <a:pt x="2633" y="321"/>
                  </a:lnTo>
                  <a:lnTo>
                    <a:pt x="2638" y="323"/>
                  </a:lnTo>
                  <a:lnTo>
                    <a:pt x="2641" y="321"/>
                  </a:lnTo>
                  <a:lnTo>
                    <a:pt x="2643" y="318"/>
                  </a:lnTo>
                  <a:lnTo>
                    <a:pt x="2645" y="316"/>
                  </a:lnTo>
                  <a:lnTo>
                    <a:pt x="2648" y="312"/>
                  </a:lnTo>
                  <a:lnTo>
                    <a:pt x="2652" y="311"/>
                  </a:lnTo>
                  <a:lnTo>
                    <a:pt x="2655" y="311"/>
                  </a:lnTo>
                  <a:lnTo>
                    <a:pt x="2660" y="311"/>
                  </a:lnTo>
                  <a:lnTo>
                    <a:pt x="2673" y="314"/>
                  </a:lnTo>
                  <a:lnTo>
                    <a:pt x="2683" y="319"/>
                  </a:lnTo>
                  <a:lnTo>
                    <a:pt x="2695" y="318"/>
                  </a:lnTo>
                  <a:lnTo>
                    <a:pt x="2708" y="314"/>
                  </a:lnTo>
                  <a:lnTo>
                    <a:pt x="2709" y="300"/>
                  </a:lnTo>
                  <a:lnTo>
                    <a:pt x="2716" y="283"/>
                  </a:lnTo>
                  <a:lnTo>
                    <a:pt x="2722" y="267"/>
                  </a:lnTo>
                  <a:lnTo>
                    <a:pt x="2725" y="253"/>
                  </a:lnTo>
                  <a:lnTo>
                    <a:pt x="2722" y="241"/>
                  </a:lnTo>
                  <a:lnTo>
                    <a:pt x="2720" y="237"/>
                  </a:lnTo>
                  <a:lnTo>
                    <a:pt x="2720" y="234"/>
                  </a:lnTo>
                  <a:lnTo>
                    <a:pt x="2718" y="232"/>
                  </a:lnTo>
                  <a:lnTo>
                    <a:pt x="2716" y="230"/>
                  </a:lnTo>
                  <a:lnTo>
                    <a:pt x="2713" y="230"/>
                  </a:lnTo>
                  <a:lnTo>
                    <a:pt x="2709" y="230"/>
                  </a:lnTo>
                  <a:lnTo>
                    <a:pt x="2702" y="230"/>
                  </a:lnTo>
                  <a:lnTo>
                    <a:pt x="2694" y="237"/>
                  </a:lnTo>
                  <a:lnTo>
                    <a:pt x="2687" y="239"/>
                  </a:lnTo>
                  <a:lnTo>
                    <a:pt x="2680" y="237"/>
                  </a:lnTo>
                  <a:lnTo>
                    <a:pt x="2673" y="234"/>
                  </a:lnTo>
                  <a:lnTo>
                    <a:pt x="2664" y="230"/>
                  </a:lnTo>
                  <a:lnTo>
                    <a:pt x="2659" y="229"/>
                  </a:lnTo>
                  <a:lnTo>
                    <a:pt x="2655" y="230"/>
                  </a:lnTo>
                  <a:lnTo>
                    <a:pt x="2650" y="232"/>
                  </a:lnTo>
                  <a:lnTo>
                    <a:pt x="2648" y="236"/>
                  </a:lnTo>
                  <a:lnTo>
                    <a:pt x="2645" y="239"/>
                  </a:lnTo>
                  <a:lnTo>
                    <a:pt x="2641" y="241"/>
                  </a:lnTo>
                  <a:lnTo>
                    <a:pt x="2626" y="237"/>
                  </a:lnTo>
                  <a:lnTo>
                    <a:pt x="2610" y="227"/>
                  </a:lnTo>
                  <a:lnTo>
                    <a:pt x="2598" y="211"/>
                  </a:lnTo>
                  <a:lnTo>
                    <a:pt x="2592" y="195"/>
                  </a:lnTo>
                  <a:lnTo>
                    <a:pt x="2592" y="192"/>
                  </a:lnTo>
                  <a:lnTo>
                    <a:pt x="2592" y="188"/>
                  </a:lnTo>
                  <a:lnTo>
                    <a:pt x="2592" y="185"/>
                  </a:lnTo>
                  <a:lnTo>
                    <a:pt x="2592" y="181"/>
                  </a:lnTo>
                  <a:lnTo>
                    <a:pt x="2592" y="178"/>
                  </a:lnTo>
                  <a:lnTo>
                    <a:pt x="2594" y="174"/>
                  </a:lnTo>
                  <a:lnTo>
                    <a:pt x="2596" y="169"/>
                  </a:lnTo>
                  <a:lnTo>
                    <a:pt x="2592" y="166"/>
                  </a:lnTo>
                  <a:lnTo>
                    <a:pt x="2589" y="164"/>
                  </a:lnTo>
                  <a:lnTo>
                    <a:pt x="2587" y="162"/>
                  </a:lnTo>
                  <a:lnTo>
                    <a:pt x="2585" y="160"/>
                  </a:lnTo>
                  <a:lnTo>
                    <a:pt x="2582" y="159"/>
                  </a:lnTo>
                  <a:lnTo>
                    <a:pt x="2577" y="157"/>
                  </a:lnTo>
                  <a:lnTo>
                    <a:pt x="2575" y="155"/>
                  </a:lnTo>
                  <a:lnTo>
                    <a:pt x="2573" y="155"/>
                  </a:lnTo>
                  <a:lnTo>
                    <a:pt x="2571" y="153"/>
                  </a:lnTo>
                  <a:lnTo>
                    <a:pt x="2568" y="153"/>
                  </a:lnTo>
                  <a:lnTo>
                    <a:pt x="2564" y="153"/>
                  </a:lnTo>
                  <a:lnTo>
                    <a:pt x="2564" y="157"/>
                  </a:lnTo>
                  <a:lnTo>
                    <a:pt x="2561" y="157"/>
                  </a:lnTo>
                  <a:lnTo>
                    <a:pt x="2561" y="162"/>
                  </a:lnTo>
                  <a:lnTo>
                    <a:pt x="2563" y="166"/>
                  </a:lnTo>
                  <a:lnTo>
                    <a:pt x="2563" y="167"/>
                  </a:lnTo>
                  <a:lnTo>
                    <a:pt x="2563" y="169"/>
                  </a:lnTo>
                  <a:lnTo>
                    <a:pt x="2561" y="171"/>
                  </a:lnTo>
                  <a:lnTo>
                    <a:pt x="2559" y="171"/>
                  </a:lnTo>
                  <a:lnTo>
                    <a:pt x="2556" y="171"/>
                  </a:lnTo>
                  <a:lnTo>
                    <a:pt x="2549" y="173"/>
                  </a:lnTo>
                  <a:lnTo>
                    <a:pt x="2547" y="169"/>
                  </a:lnTo>
                  <a:lnTo>
                    <a:pt x="2545" y="167"/>
                  </a:lnTo>
                  <a:lnTo>
                    <a:pt x="2545" y="166"/>
                  </a:lnTo>
                  <a:lnTo>
                    <a:pt x="2542" y="164"/>
                  </a:lnTo>
                  <a:lnTo>
                    <a:pt x="2542" y="169"/>
                  </a:lnTo>
                  <a:lnTo>
                    <a:pt x="2551" y="180"/>
                  </a:lnTo>
                  <a:lnTo>
                    <a:pt x="2558" y="195"/>
                  </a:lnTo>
                  <a:lnTo>
                    <a:pt x="2561" y="211"/>
                  </a:lnTo>
                  <a:lnTo>
                    <a:pt x="2556" y="215"/>
                  </a:lnTo>
                  <a:lnTo>
                    <a:pt x="2552" y="216"/>
                  </a:lnTo>
                  <a:lnTo>
                    <a:pt x="2551" y="220"/>
                  </a:lnTo>
                  <a:lnTo>
                    <a:pt x="2549" y="223"/>
                  </a:lnTo>
                  <a:lnTo>
                    <a:pt x="2549" y="225"/>
                  </a:lnTo>
                  <a:lnTo>
                    <a:pt x="2547" y="229"/>
                  </a:lnTo>
                  <a:lnTo>
                    <a:pt x="2545" y="230"/>
                  </a:lnTo>
                  <a:lnTo>
                    <a:pt x="2540" y="232"/>
                  </a:lnTo>
                  <a:lnTo>
                    <a:pt x="2535" y="234"/>
                  </a:lnTo>
                  <a:lnTo>
                    <a:pt x="2533" y="232"/>
                  </a:lnTo>
                  <a:lnTo>
                    <a:pt x="2531" y="232"/>
                  </a:lnTo>
                  <a:lnTo>
                    <a:pt x="2531" y="232"/>
                  </a:lnTo>
                  <a:lnTo>
                    <a:pt x="2530" y="230"/>
                  </a:lnTo>
                  <a:lnTo>
                    <a:pt x="2526" y="230"/>
                  </a:lnTo>
                  <a:lnTo>
                    <a:pt x="2510" y="183"/>
                  </a:lnTo>
                  <a:lnTo>
                    <a:pt x="2507" y="181"/>
                  </a:lnTo>
                  <a:lnTo>
                    <a:pt x="2503" y="178"/>
                  </a:lnTo>
                  <a:lnTo>
                    <a:pt x="2498" y="174"/>
                  </a:lnTo>
                  <a:lnTo>
                    <a:pt x="2495" y="173"/>
                  </a:lnTo>
                  <a:lnTo>
                    <a:pt x="2491" y="169"/>
                  </a:lnTo>
                  <a:lnTo>
                    <a:pt x="2489" y="159"/>
                  </a:lnTo>
                  <a:lnTo>
                    <a:pt x="2491" y="150"/>
                  </a:lnTo>
                  <a:lnTo>
                    <a:pt x="2493" y="143"/>
                  </a:lnTo>
                  <a:lnTo>
                    <a:pt x="2493" y="136"/>
                  </a:lnTo>
                  <a:lnTo>
                    <a:pt x="2488" y="131"/>
                  </a:lnTo>
                  <a:lnTo>
                    <a:pt x="2475" y="122"/>
                  </a:lnTo>
                  <a:lnTo>
                    <a:pt x="2465" y="117"/>
                  </a:lnTo>
                  <a:lnTo>
                    <a:pt x="2456" y="115"/>
                  </a:lnTo>
                  <a:lnTo>
                    <a:pt x="2448" y="110"/>
                  </a:lnTo>
                  <a:lnTo>
                    <a:pt x="2441" y="99"/>
                  </a:lnTo>
                  <a:lnTo>
                    <a:pt x="2434" y="80"/>
                  </a:lnTo>
                  <a:lnTo>
                    <a:pt x="2420" y="84"/>
                  </a:lnTo>
                  <a:lnTo>
                    <a:pt x="2418" y="78"/>
                  </a:lnTo>
                  <a:lnTo>
                    <a:pt x="2418" y="75"/>
                  </a:lnTo>
                  <a:lnTo>
                    <a:pt x="2416" y="71"/>
                  </a:lnTo>
                  <a:lnTo>
                    <a:pt x="2414" y="68"/>
                  </a:lnTo>
                  <a:close/>
                  <a:moveTo>
                    <a:pt x="1217" y="64"/>
                  </a:moveTo>
                  <a:lnTo>
                    <a:pt x="1215" y="68"/>
                  </a:lnTo>
                  <a:lnTo>
                    <a:pt x="1212" y="71"/>
                  </a:lnTo>
                  <a:lnTo>
                    <a:pt x="1210" y="73"/>
                  </a:lnTo>
                  <a:lnTo>
                    <a:pt x="1208" y="75"/>
                  </a:lnTo>
                  <a:lnTo>
                    <a:pt x="1208" y="77"/>
                  </a:lnTo>
                  <a:lnTo>
                    <a:pt x="1210" y="78"/>
                  </a:lnTo>
                  <a:lnTo>
                    <a:pt x="1214" y="80"/>
                  </a:lnTo>
                  <a:lnTo>
                    <a:pt x="1215" y="75"/>
                  </a:lnTo>
                  <a:lnTo>
                    <a:pt x="1215" y="73"/>
                  </a:lnTo>
                  <a:lnTo>
                    <a:pt x="1217" y="70"/>
                  </a:lnTo>
                  <a:lnTo>
                    <a:pt x="1219" y="68"/>
                  </a:lnTo>
                  <a:lnTo>
                    <a:pt x="1220" y="64"/>
                  </a:lnTo>
                  <a:lnTo>
                    <a:pt x="1217" y="64"/>
                  </a:lnTo>
                  <a:close/>
                  <a:moveTo>
                    <a:pt x="2654" y="49"/>
                  </a:moveTo>
                  <a:lnTo>
                    <a:pt x="2650" y="57"/>
                  </a:lnTo>
                  <a:lnTo>
                    <a:pt x="2643" y="70"/>
                  </a:lnTo>
                  <a:lnTo>
                    <a:pt x="2634" y="84"/>
                  </a:lnTo>
                  <a:lnTo>
                    <a:pt x="2626" y="98"/>
                  </a:lnTo>
                  <a:lnTo>
                    <a:pt x="2619" y="110"/>
                  </a:lnTo>
                  <a:lnTo>
                    <a:pt x="2615" y="120"/>
                  </a:lnTo>
                  <a:lnTo>
                    <a:pt x="2615" y="126"/>
                  </a:lnTo>
                  <a:lnTo>
                    <a:pt x="2617" y="133"/>
                  </a:lnTo>
                  <a:lnTo>
                    <a:pt x="2617" y="136"/>
                  </a:lnTo>
                  <a:lnTo>
                    <a:pt x="2619" y="140"/>
                  </a:lnTo>
                  <a:lnTo>
                    <a:pt x="2622" y="141"/>
                  </a:lnTo>
                  <a:lnTo>
                    <a:pt x="2626" y="143"/>
                  </a:lnTo>
                  <a:lnTo>
                    <a:pt x="2631" y="145"/>
                  </a:lnTo>
                  <a:lnTo>
                    <a:pt x="2645" y="150"/>
                  </a:lnTo>
                  <a:lnTo>
                    <a:pt x="2659" y="148"/>
                  </a:lnTo>
                  <a:lnTo>
                    <a:pt x="2671" y="143"/>
                  </a:lnTo>
                  <a:lnTo>
                    <a:pt x="2685" y="136"/>
                  </a:lnTo>
                  <a:lnTo>
                    <a:pt x="2699" y="134"/>
                  </a:lnTo>
                  <a:lnTo>
                    <a:pt x="2713" y="134"/>
                  </a:lnTo>
                  <a:lnTo>
                    <a:pt x="2722" y="140"/>
                  </a:lnTo>
                  <a:lnTo>
                    <a:pt x="2729" y="145"/>
                  </a:lnTo>
                  <a:lnTo>
                    <a:pt x="2737" y="148"/>
                  </a:lnTo>
                  <a:lnTo>
                    <a:pt x="2758" y="152"/>
                  </a:lnTo>
                  <a:lnTo>
                    <a:pt x="2779" y="150"/>
                  </a:lnTo>
                  <a:lnTo>
                    <a:pt x="2798" y="145"/>
                  </a:lnTo>
                  <a:lnTo>
                    <a:pt x="2804" y="134"/>
                  </a:lnTo>
                  <a:lnTo>
                    <a:pt x="2798" y="134"/>
                  </a:lnTo>
                  <a:lnTo>
                    <a:pt x="2790" y="120"/>
                  </a:lnTo>
                  <a:lnTo>
                    <a:pt x="2776" y="108"/>
                  </a:lnTo>
                  <a:lnTo>
                    <a:pt x="2756" y="96"/>
                  </a:lnTo>
                  <a:lnTo>
                    <a:pt x="2737" y="85"/>
                  </a:lnTo>
                  <a:lnTo>
                    <a:pt x="2722" y="80"/>
                  </a:lnTo>
                  <a:lnTo>
                    <a:pt x="2713" y="87"/>
                  </a:lnTo>
                  <a:lnTo>
                    <a:pt x="2701" y="92"/>
                  </a:lnTo>
                  <a:lnTo>
                    <a:pt x="2692" y="91"/>
                  </a:lnTo>
                  <a:lnTo>
                    <a:pt x="2687" y="84"/>
                  </a:lnTo>
                  <a:lnTo>
                    <a:pt x="2680" y="77"/>
                  </a:lnTo>
                  <a:lnTo>
                    <a:pt x="2676" y="68"/>
                  </a:lnTo>
                  <a:lnTo>
                    <a:pt x="2688" y="64"/>
                  </a:lnTo>
                  <a:lnTo>
                    <a:pt x="2687" y="63"/>
                  </a:lnTo>
                  <a:lnTo>
                    <a:pt x="2685" y="63"/>
                  </a:lnTo>
                  <a:lnTo>
                    <a:pt x="2685" y="63"/>
                  </a:lnTo>
                  <a:lnTo>
                    <a:pt x="2683" y="63"/>
                  </a:lnTo>
                  <a:lnTo>
                    <a:pt x="2680" y="61"/>
                  </a:lnTo>
                  <a:lnTo>
                    <a:pt x="2674" y="56"/>
                  </a:lnTo>
                  <a:lnTo>
                    <a:pt x="2669" y="54"/>
                  </a:lnTo>
                  <a:lnTo>
                    <a:pt x="2662" y="51"/>
                  </a:lnTo>
                  <a:lnTo>
                    <a:pt x="2654" y="49"/>
                  </a:lnTo>
                  <a:close/>
                  <a:moveTo>
                    <a:pt x="2933" y="45"/>
                  </a:moveTo>
                  <a:lnTo>
                    <a:pt x="2922" y="54"/>
                  </a:lnTo>
                  <a:lnTo>
                    <a:pt x="2910" y="59"/>
                  </a:lnTo>
                  <a:lnTo>
                    <a:pt x="2898" y="64"/>
                  </a:lnTo>
                  <a:lnTo>
                    <a:pt x="2887" y="73"/>
                  </a:lnTo>
                  <a:lnTo>
                    <a:pt x="2880" y="84"/>
                  </a:lnTo>
                  <a:lnTo>
                    <a:pt x="2877" y="99"/>
                  </a:lnTo>
                  <a:lnTo>
                    <a:pt x="2882" y="115"/>
                  </a:lnTo>
                  <a:lnTo>
                    <a:pt x="2893" y="131"/>
                  </a:lnTo>
                  <a:lnTo>
                    <a:pt x="2903" y="147"/>
                  </a:lnTo>
                  <a:lnTo>
                    <a:pt x="2915" y="160"/>
                  </a:lnTo>
                  <a:lnTo>
                    <a:pt x="2922" y="173"/>
                  </a:lnTo>
                  <a:lnTo>
                    <a:pt x="2910" y="173"/>
                  </a:lnTo>
                  <a:lnTo>
                    <a:pt x="2910" y="195"/>
                  </a:lnTo>
                  <a:lnTo>
                    <a:pt x="2914" y="211"/>
                  </a:lnTo>
                  <a:lnTo>
                    <a:pt x="2924" y="220"/>
                  </a:lnTo>
                  <a:lnTo>
                    <a:pt x="2942" y="223"/>
                  </a:lnTo>
                  <a:lnTo>
                    <a:pt x="2968" y="222"/>
                  </a:lnTo>
                  <a:lnTo>
                    <a:pt x="2966" y="202"/>
                  </a:lnTo>
                  <a:lnTo>
                    <a:pt x="2962" y="190"/>
                  </a:lnTo>
                  <a:lnTo>
                    <a:pt x="2957" y="180"/>
                  </a:lnTo>
                  <a:lnTo>
                    <a:pt x="2955" y="169"/>
                  </a:lnTo>
                  <a:lnTo>
                    <a:pt x="2957" y="153"/>
                  </a:lnTo>
                  <a:lnTo>
                    <a:pt x="2961" y="155"/>
                  </a:lnTo>
                  <a:lnTo>
                    <a:pt x="2964" y="155"/>
                  </a:lnTo>
                  <a:lnTo>
                    <a:pt x="2968" y="155"/>
                  </a:lnTo>
                  <a:lnTo>
                    <a:pt x="2971" y="155"/>
                  </a:lnTo>
                  <a:lnTo>
                    <a:pt x="2976" y="153"/>
                  </a:lnTo>
                  <a:lnTo>
                    <a:pt x="2973" y="150"/>
                  </a:lnTo>
                  <a:lnTo>
                    <a:pt x="2969" y="148"/>
                  </a:lnTo>
                  <a:lnTo>
                    <a:pt x="2968" y="147"/>
                  </a:lnTo>
                  <a:lnTo>
                    <a:pt x="2964" y="143"/>
                  </a:lnTo>
                  <a:lnTo>
                    <a:pt x="2961" y="141"/>
                  </a:lnTo>
                  <a:lnTo>
                    <a:pt x="2959" y="143"/>
                  </a:lnTo>
                  <a:lnTo>
                    <a:pt x="2959" y="147"/>
                  </a:lnTo>
                  <a:lnTo>
                    <a:pt x="2957" y="150"/>
                  </a:lnTo>
                  <a:lnTo>
                    <a:pt x="2957" y="152"/>
                  </a:lnTo>
                  <a:lnTo>
                    <a:pt x="2955" y="153"/>
                  </a:lnTo>
                  <a:lnTo>
                    <a:pt x="2954" y="152"/>
                  </a:lnTo>
                  <a:lnTo>
                    <a:pt x="2952" y="148"/>
                  </a:lnTo>
                  <a:lnTo>
                    <a:pt x="2947" y="140"/>
                  </a:lnTo>
                  <a:lnTo>
                    <a:pt x="2942" y="131"/>
                  </a:lnTo>
                  <a:lnTo>
                    <a:pt x="2943" y="127"/>
                  </a:lnTo>
                  <a:lnTo>
                    <a:pt x="2945" y="127"/>
                  </a:lnTo>
                  <a:lnTo>
                    <a:pt x="2947" y="126"/>
                  </a:lnTo>
                  <a:lnTo>
                    <a:pt x="2948" y="122"/>
                  </a:lnTo>
                  <a:lnTo>
                    <a:pt x="2933" y="113"/>
                  </a:lnTo>
                  <a:lnTo>
                    <a:pt x="2921" y="99"/>
                  </a:lnTo>
                  <a:lnTo>
                    <a:pt x="2914" y="84"/>
                  </a:lnTo>
                  <a:lnTo>
                    <a:pt x="2933" y="82"/>
                  </a:lnTo>
                  <a:lnTo>
                    <a:pt x="2947" y="77"/>
                  </a:lnTo>
                  <a:lnTo>
                    <a:pt x="2954" y="64"/>
                  </a:lnTo>
                  <a:lnTo>
                    <a:pt x="2957" y="49"/>
                  </a:lnTo>
                  <a:lnTo>
                    <a:pt x="2952" y="47"/>
                  </a:lnTo>
                  <a:lnTo>
                    <a:pt x="2947" y="47"/>
                  </a:lnTo>
                  <a:lnTo>
                    <a:pt x="2942" y="45"/>
                  </a:lnTo>
                  <a:lnTo>
                    <a:pt x="2933" y="45"/>
                  </a:lnTo>
                  <a:close/>
                  <a:moveTo>
                    <a:pt x="2746" y="42"/>
                  </a:moveTo>
                  <a:lnTo>
                    <a:pt x="2732" y="49"/>
                  </a:lnTo>
                  <a:lnTo>
                    <a:pt x="2715" y="54"/>
                  </a:lnTo>
                  <a:lnTo>
                    <a:pt x="2715" y="68"/>
                  </a:lnTo>
                  <a:lnTo>
                    <a:pt x="2722" y="70"/>
                  </a:lnTo>
                  <a:lnTo>
                    <a:pt x="2730" y="71"/>
                  </a:lnTo>
                  <a:lnTo>
                    <a:pt x="2741" y="71"/>
                  </a:lnTo>
                  <a:lnTo>
                    <a:pt x="2741" y="64"/>
                  </a:lnTo>
                  <a:lnTo>
                    <a:pt x="2744" y="59"/>
                  </a:lnTo>
                  <a:lnTo>
                    <a:pt x="2746" y="54"/>
                  </a:lnTo>
                  <a:lnTo>
                    <a:pt x="2746" y="49"/>
                  </a:lnTo>
                  <a:lnTo>
                    <a:pt x="2746" y="45"/>
                  </a:lnTo>
                  <a:lnTo>
                    <a:pt x="2746" y="42"/>
                  </a:lnTo>
                  <a:close/>
                  <a:moveTo>
                    <a:pt x="1390" y="33"/>
                  </a:moveTo>
                  <a:lnTo>
                    <a:pt x="1393" y="42"/>
                  </a:lnTo>
                  <a:lnTo>
                    <a:pt x="1395" y="54"/>
                  </a:lnTo>
                  <a:lnTo>
                    <a:pt x="1397" y="64"/>
                  </a:lnTo>
                  <a:lnTo>
                    <a:pt x="1395" y="66"/>
                  </a:lnTo>
                  <a:lnTo>
                    <a:pt x="1393" y="66"/>
                  </a:lnTo>
                  <a:lnTo>
                    <a:pt x="1392" y="66"/>
                  </a:lnTo>
                  <a:lnTo>
                    <a:pt x="1392" y="68"/>
                  </a:lnTo>
                  <a:lnTo>
                    <a:pt x="1390" y="68"/>
                  </a:lnTo>
                  <a:lnTo>
                    <a:pt x="1383" y="68"/>
                  </a:lnTo>
                  <a:lnTo>
                    <a:pt x="1381" y="66"/>
                  </a:lnTo>
                  <a:lnTo>
                    <a:pt x="1381" y="64"/>
                  </a:lnTo>
                  <a:lnTo>
                    <a:pt x="1381" y="63"/>
                  </a:lnTo>
                  <a:lnTo>
                    <a:pt x="1379" y="63"/>
                  </a:lnTo>
                  <a:lnTo>
                    <a:pt x="1378" y="61"/>
                  </a:lnTo>
                  <a:lnTo>
                    <a:pt x="1390" y="33"/>
                  </a:lnTo>
                  <a:close/>
                  <a:moveTo>
                    <a:pt x="1002" y="0"/>
                  </a:moveTo>
                  <a:lnTo>
                    <a:pt x="994" y="12"/>
                  </a:lnTo>
                  <a:lnTo>
                    <a:pt x="985" y="23"/>
                  </a:lnTo>
                  <a:lnTo>
                    <a:pt x="980" y="38"/>
                  </a:lnTo>
                  <a:lnTo>
                    <a:pt x="990" y="37"/>
                  </a:lnTo>
                  <a:lnTo>
                    <a:pt x="997" y="40"/>
                  </a:lnTo>
                  <a:lnTo>
                    <a:pt x="1002" y="45"/>
                  </a:lnTo>
                  <a:lnTo>
                    <a:pt x="1009" y="54"/>
                  </a:lnTo>
                  <a:lnTo>
                    <a:pt x="1011" y="47"/>
                  </a:lnTo>
                  <a:lnTo>
                    <a:pt x="1011" y="42"/>
                  </a:lnTo>
                  <a:lnTo>
                    <a:pt x="1013" y="38"/>
                  </a:lnTo>
                  <a:lnTo>
                    <a:pt x="1013" y="33"/>
                  </a:lnTo>
                  <a:lnTo>
                    <a:pt x="1022" y="33"/>
                  </a:lnTo>
                  <a:lnTo>
                    <a:pt x="1027" y="45"/>
                  </a:lnTo>
                  <a:lnTo>
                    <a:pt x="1035" y="49"/>
                  </a:lnTo>
                  <a:lnTo>
                    <a:pt x="1042" y="52"/>
                  </a:lnTo>
                  <a:lnTo>
                    <a:pt x="1049" y="56"/>
                  </a:lnTo>
                  <a:lnTo>
                    <a:pt x="1056" y="64"/>
                  </a:lnTo>
                  <a:lnTo>
                    <a:pt x="1049" y="75"/>
                  </a:lnTo>
                  <a:lnTo>
                    <a:pt x="1041" y="87"/>
                  </a:lnTo>
                  <a:lnTo>
                    <a:pt x="1034" y="103"/>
                  </a:lnTo>
                  <a:lnTo>
                    <a:pt x="1028" y="117"/>
                  </a:lnTo>
                  <a:lnTo>
                    <a:pt x="1028" y="126"/>
                  </a:lnTo>
                  <a:lnTo>
                    <a:pt x="1030" y="131"/>
                  </a:lnTo>
                  <a:lnTo>
                    <a:pt x="1030" y="134"/>
                  </a:lnTo>
                  <a:lnTo>
                    <a:pt x="1032" y="136"/>
                  </a:lnTo>
                  <a:lnTo>
                    <a:pt x="1034" y="138"/>
                  </a:lnTo>
                  <a:lnTo>
                    <a:pt x="1035" y="140"/>
                  </a:lnTo>
                  <a:lnTo>
                    <a:pt x="1041" y="141"/>
                  </a:lnTo>
                  <a:lnTo>
                    <a:pt x="1041" y="138"/>
                  </a:lnTo>
                  <a:lnTo>
                    <a:pt x="1044" y="131"/>
                  </a:lnTo>
                  <a:lnTo>
                    <a:pt x="1049" y="120"/>
                  </a:lnTo>
                  <a:lnTo>
                    <a:pt x="1055" y="106"/>
                  </a:lnTo>
                  <a:lnTo>
                    <a:pt x="1060" y="94"/>
                  </a:lnTo>
                  <a:lnTo>
                    <a:pt x="1065" y="84"/>
                  </a:lnTo>
                  <a:lnTo>
                    <a:pt x="1067" y="77"/>
                  </a:lnTo>
                  <a:lnTo>
                    <a:pt x="1079" y="77"/>
                  </a:lnTo>
                  <a:lnTo>
                    <a:pt x="1081" y="96"/>
                  </a:lnTo>
                  <a:lnTo>
                    <a:pt x="1081" y="113"/>
                  </a:lnTo>
                  <a:lnTo>
                    <a:pt x="1081" y="134"/>
                  </a:lnTo>
                  <a:lnTo>
                    <a:pt x="1083" y="157"/>
                  </a:lnTo>
                  <a:lnTo>
                    <a:pt x="1105" y="160"/>
                  </a:lnTo>
                  <a:lnTo>
                    <a:pt x="1114" y="147"/>
                  </a:lnTo>
                  <a:lnTo>
                    <a:pt x="1130" y="138"/>
                  </a:lnTo>
                  <a:lnTo>
                    <a:pt x="1147" y="129"/>
                  </a:lnTo>
                  <a:lnTo>
                    <a:pt x="1165" y="122"/>
                  </a:lnTo>
                  <a:lnTo>
                    <a:pt x="1182" y="115"/>
                  </a:lnTo>
                  <a:lnTo>
                    <a:pt x="1198" y="106"/>
                  </a:lnTo>
                  <a:lnTo>
                    <a:pt x="1205" y="96"/>
                  </a:lnTo>
                  <a:lnTo>
                    <a:pt x="1201" y="96"/>
                  </a:lnTo>
                  <a:lnTo>
                    <a:pt x="1200" y="92"/>
                  </a:lnTo>
                  <a:lnTo>
                    <a:pt x="1200" y="91"/>
                  </a:lnTo>
                  <a:lnTo>
                    <a:pt x="1198" y="89"/>
                  </a:lnTo>
                  <a:lnTo>
                    <a:pt x="1198" y="89"/>
                  </a:lnTo>
                  <a:lnTo>
                    <a:pt x="1196" y="89"/>
                  </a:lnTo>
                  <a:lnTo>
                    <a:pt x="1194" y="89"/>
                  </a:lnTo>
                  <a:lnTo>
                    <a:pt x="1191" y="87"/>
                  </a:lnTo>
                  <a:lnTo>
                    <a:pt x="1184" y="92"/>
                  </a:lnTo>
                  <a:lnTo>
                    <a:pt x="1172" y="99"/>
                  </a:lnTo>
                  <a:lnTo>
                    <a:pt x="1158" y="110"/>
                  </a:lnTo>
                  <a:lnTo>
                    <a:pt x="1140" y="119"/>
                  </a:lnTo>
                  <a:lnTo>
                    <a:pt x="1124" y="129"/>
                  </a:lnTo>
                  <a:lnTo>
                    <a:pt x="1109" y="136"/>
                  </a:lnTo>
                  <a:lnTo>
                    <a:pt x="1098" y="140"/>
                  </a:lnTo>
                  <a:lnTo>
                    <a:pt x="1095" y="141"/>
                  </a:lnTo>
                  <a:lnTo>
                    <a:pt x="1093" y="140"/>
                  </a:lnTo>
                  <a:lnTo>
                    <a:pt x="1091" y="138"/>
                  </a:lnTo>
                  <a:lnTo>
                    <a:pt x="1091" y="136"/>
                  </a:lnTo>
                  <a:lnTo>
                    <a:pt x="1091" y="134"/>
                  </a:lnTo>
                  <a:lnTo>
                    <a:pt x="1090" y="131"/>
                  </a:lnTo>
                  <a:lnTo>
                    <a:pt x="1095" y="122"/>
                  </a:lnTo>
                  <a:lnTo>
                    <a:pt x="1095" y="115"/>
                  </a:lnTo>
                  <a:lnTo>
                    <a:pt x="1093" y="110"/>
                  </a:lnTo>
                  <a:lnTo>
                    <a:pt x="1091" y="101"/>
                  </a:lnTo>
                  <a:lnTo>
                    <a:pt x="1095" y="91"/>
                  </a:lnTo>
                  <a:lnTo>
                    <a:pt x="1097" y="89"/>
                  </a:lnTo>
                  <a:lnTo>
                    <a:pt x="1098" y="87"/>
                  </a:lnTo>
                  <a:lnTo>
                    <a:pt x="1100" y="85"/>
                  </a:lnTo>
                  <a:lnTo>
                    <a:pt x="1102" y="85"/>
                  </a:lnTo>
                  <a:lnTo>
                    <a:pt x="1104" y="85"/>
                  </a:lnTo>
                  <a:lnTo>
                    <a:pt x="1105" y="84"/>
                  </a:lnTo>
                  <a:lnTo>
                    <a:pt x="1107" y="82"/>
                  </a:lnTo>
                  <a:lnTo>
                    <a:pt x="1107" y="78"/>
                  </a:lnTo>
                  <a:lnTo>
                    <a:pt x="1109" y="73"/>
                  </a:lnTo>
                  <a:lnTo>
                    <a:pt x="1109" y="64"/>
                  </a:lnTo>
                  <a:lnTo>
                    <a:pt x="1100" y="59"/>
                  </a:lnTo>
                  <a:lnTo>
                    <a:pt x="1091" y="57"/>
                  </a:lnTo>
                  <a:lnTo>
                    <a:pt x="1084" y="57"/>
                  </a:lnTo>
                  <a:lnTo>
                    <a:pt x="1076" y="54"/>
                  </a:lnTo>
                  <a:lnTo>
                    <a:pt x="1063" y="45"/>
                  </a:lnTo>
                  <a:lnTo>
                    <a:pt x="1055" y="37"/>
                  </a:lnTo>
                  <a:lnTo>
                    <a:pt x="1049" y="26"/>
                  </a:lnTo>
                  <a:lnTo>
                    <a:pt x="1042" y="16"/>
                  </a:lnTo>
                  <a:lnTo>
                    <a:pt x="1034" y="9"/>
                  </a:lnTo>
                  <a:lnTo>
                    <a:pt x="1020" y="2"/>
                  </a:lnTo>
                  <a:lnTo>
                    <a:pt x="1002" y="0"/>
                  </a:lnTo>
                  <a:close/>
                </a:path>
              </a:pathLst>
            </a:custGeom>
            <a:grpFill/>
            <a:ln w="3175">
              <a:noFill/>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4" name="Freeform 9">
              <a:extLst>
                <a:ext uri="{FF2B5EF4-FFF2-40B4-BE49-F238E27FC236}">
                  <a16:creationId xmlns:a16="http://schemas.microsoft.com/office/drawing/2014/main" id="{B9E90C4E-82B3-4F52-ABA2-E047BE04DCFF}"/>
                </a:ext>
              </a:extLst>
            </p:cNvPr>
            <p:cNvSpPr>
              <a:spLocks noEditPoints="1"/>
            </p:cNvSpPr>
            <p:nvPr/>
          </p:nvSpPr>
          <p:spPr bwMode="auto">
            <a:xfrm>
              <a:off x="635000" y="2108200"/>
              <a:ext cx="7697788" cy="3846513"/>
            </a:xfrm>
            <a:custGeom>
              <a:avLst/>
              <a:gdLst>
                <a:gd name="T0" fmla="*/ 1599 w 4849"/>
                <a:gd name="T1" fmla="*/ 786 h 2423"/>
                <a:gd name="T2" fmla="*/ 1536 w 4849"/>
                <a:gd name="T3" fmla="*/ 779 h 2423"/>
                <a:gd name="T4" fmla="*/ 529 w 4849"/>
                <a:gd name="T5" fmla="*/ 651 h 2423"/>
                <a:gd name="T6" fmla="*/ 4301 w 4849"/>
                <a:gd name="T7" fmla="*/ 791 h 2423"/>
                <a:gd name="T8" fmla="*/ 2510 w 4849"/>
                <a:gd name="T9" fmla="*/ 575 h 2423"/>
                <a:gd name="T10" fmla="*/ 2579 w 4849"/>
                <a:gd name="T11" fmla="*/ 552 h 2423"/>
                <a:gd name="T12" fmla="*/ 2649 w 4849"/>
                <a:gd name="T13" fmla="*/ 522 h 2423"/>
                <a:gd name="T14" fmla="*/ 2347 w 4849"/>
                <a:gd name="T15" fmla="*/ 611 h 2423"/>
                <a:gd name="T16" fmla="*/ 2304 w 4849"/>
                <a:gd name="T17" fmla="*/ 615 h 2423"/>
                <a:gd name="T18" fmla="*/ 2269 w 4849"/>
                <a:gd name="T19" fmla="*/ 580 h 2423"/>
                <a:gd name="T20" fmla="*/ 1234 w 4849"/>
                <a:gd name="T21" fmla="*/ 424 h 2423"/>
                <a:gd name="T22" fmla="*/ 1297 w 4849"/>
                <a:gd name="T23" fmla="*/ 367 h 2423"/>
                <a:gd name="T24" fmla="*/ 1178 w 4849"/>
                <a:gd name="T25" fmla="*/ 307 h 2423"/>
                <a:gd name="T26" fmla="*/ 1171 w 4849"/>
                <a:gd name="T27" fmla="*/ 369 h 2423"/>
                <a:gd name="T28" fmla="*/ 2044 w 4849"/>
                <a:gd name="T29" fmla="*/ 365 h 2423"/>
                <a:gd name="T30" fmla="*/ 2082 w 4849"/>
                <a:gd name="T31" fmla="*/ 288 h 2423"/>
                <a:gd name="T32" fmla="*/ 1297 w 4849"/>
                <a:gd name="T33" fmla="*/ 215 h 2423"/>
                <a:gd name="T34" fmla="*/ 2979 w 4849"/>
                <a:gd name="T35" fmla="*/ 177 h 2423"/>
                <a:gd name="T36" fmla="*/ 4833 w 4849"/>
                <a:gd name="T37" fmla="*/ 109 h 2423"/>
                <a:gd name="T38" fmla="*/ 1082 w 4849"/>
                <a:gd name="T39" fmla="*/ 131 h 2423"/>
                <a:gd name="T40" fmla="*/ 1167 w 4849"/>
                <a:gd name="T41" fmla="*/ 154 h 2423"/>
                <a:gd name="T42" fmla="*/ 1197 w 4849"/>
                <a:gd name="T43" fmla="*/ 273 h 2423"/>
                <a:gd name="T44" fmla="*/ 1078 w 4849"/>
                <a:gd name="T45" fmla="*/ 379 h 2423"/>
                <a:gd name="T46" fmla="*/ 1164 w 4849"/>
                <a:gd name="T47" fmla="*/ 582 h 2423"/>
                <a:gd name="T48" fmla="*/ 1281 w 4849"/>
                <a:gd name="T49" fmla="*/ 575 h 2423"/>
                <a:gd name="T50" fmla="*/ 1386 w 4849"/>
                <a:gd name="T51" fmla="*/ 484 h 2423"/>
                <a:gd name="T52" fmla="*/ 1501 w 4849"/>
                <a:gd name="T53" fmla="*/ 564 h 2423"/>
                <a:gd name="T54" fmla="*/ 1396 w 4849"/>
                <a:gd name="T55" fmla="*/ 721 h 2423"/>
                <a:gd name="T56" fmla="*/ 1459 w 4849"/>
                <a:gd name="T57" fmla="*/ 798 h 2423"/>
                <a:gd name="T58" fmla="*/ 1298 w 4849"/>
                <a:gd name="T59" fmla="*/ 955 h 2423"/>
                <a:gd name="T60" fmla="*/ 1124 w 4849"/>
                <a:gd name="T61" fmla="*/ 1077 h 2423"/>
                <a:gd name="T62" fmla="*/ 1085 w 4849"/>
                <a:gd name="T63" fmla="*/ 1234 h 2423"/>
                <a:gd name="T64" fmla="*/ 1194 w 4849"/>
                <a:gd name="T65" fmla="*/ 1320 h 2423"/>
                <a:gd name="T66" fmla="*/ 1361 w 4849"/>
                <a:gd name="T67" fmla="*/ 1344 h 2423"/>
                <a:gd name="T68" fmla="*/ 1616 w 4849"/>
                <a:gd name="T69" fmla="*/ 1421 h 2423"/>
                <a:gd name="T70" fmla="*/ 1866 w 4849"/>
                <a:gd name="T71" fmla="*/ 1604 h 2423"/>
                <a:gd name="T72" fmla="*/ 1647 w 4849"/>
                <a:gd name="T73" fmla="*/ 1966 h 2423"/>
                <a:gd name="T74" fmla="*/ 1496 w 4849"/>
                <a:gd name="T75" fmla="*/ 2105 h 2423"/>
                <a:gd name="T76" fmla="*/ 1431 w 4849"/>
                <a:gd name="T77" fmla="*/ 2215 h 2423"/>
                <a:gd name="T78" fmla="*/ 1396 w 4849"/>
                <a:gd name="T79" fmla="*/ 2371 h 2423"/>
                <a:gd name="T80" fmla="*/ 1302 w 4849"/>
                <a:gd name="T81" fmla="*/ 2315 h 2423"/>
                <a:gd name="T82" fmla="*/ 1270 w 4849"/>
                <a:gd name="T83" fmla="*/ 1667 h 2423"/>
                <a:gd name="T84" fmla="*/ 1269 w 4849"/>
                <a:gd name="T85" fmla="*/ 1400 h 2423"/>
                <a:gd name="T86" fmla="*/ 1056 w 4849"/>
                <a:gd name="T87" fmla="*/ 1288 h 2423"/>
                <a:gd name="T88" fmla="*/ 813 w 4849"/>
                <a:gd name="T89" fmla="*/ 1102 h 2423"/>
                <a:gd name="T90" fmla="*/ 818 w 4849"/>
                <a:gd name="T91" fmla="*/ 1171 h 2423"/>
                <a:gd name="T92" fmla="*/ 642 w 4849"/>
                <a:gd name="T93" fmla="*/ 939 h 2423"/>
                <a:gd name="T94" fmla="*/ 639 w 4849"/>
                <a:gd name="T95" fmla="*/ 739 h 2423"/>
                <a:gd name="T96" fmla="*/ 490 w 4849"/>
                <a:gd name="T97" fmla="*/ 522 h 2423"/>
                <a:gd name="T98" fmla="*/ 141 w 4849"/>
                <a:gd name="T99" fmla="*/ 576 h 2423"/>
                <a:gd name="T100" fmla="*/ 115 w 4849"/>
                <a:gd name="T101" fmla="*/ 482 h 2423"/>
                <a:gd name="T102" fmla="*/ 85 w 4849"/>
                <a:gd name="T103" fmla="*/ 334 h 2423"/>
                <a:gd name="T104" fmla="*/ 110 w 4849"/>
                <a:gd name="T105" fmla="*/ 255 h 2423"/>
                <a:gd name="T106" fmla="*/ 234 w 4849"/>
                <a:gd name="T107" fmla="*/ 107 h 2423"/>
                <a:gd name="T108" fmla="*/ 499 w 4849"/>
                <a:gd name="T109" fmla="*/ 136 h 2423"/>
                <a:gd name="T110" fmla="*/ 632 w 4849"/>
                <a:gd name="T111" fmla="*/ 149 h 2423"/>
                <a:gd name="T112" fmla="*/ 771 w 4849"/>
                <a:gd name="T113" fmla="*/ 218 h 2423"/>
                <a:gd name="T114" fmla="*/ 979 w 4849"/>
                <a:gd name="T115" fmla="*/ 222 h 2423"/>
                <a:gd name="T116" fmla="*/ 918 w 4849"/>
                <a:gd name="T117" fmla="*/ 131 h 2423"/>
                <a:gd name="T118" fmla="*/ 733 w 4849"/>
                <a:gd name="T119" fmla="*/ 157 h 2423"/>
                <a:gd name="T120" fmla="*/ 776 w 4849"/>
                <a:gd name="T121" fmla="*/ 42 h 2423"/>
                <a:gd name="T122" fmla="*/ 902 w 4849"/>
                <a:gd name="T123" fmla="*/ 28 h 2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849" h="2423">
                  <a:moveTo>
                    <a:pt x="1469" y="711"/>
                  </a:moveTo>
                  <a:lnTo>
                    <a:pt x="1482" y="712"/>
                  </a:lnTo>
                  <a:lnTo>
                    <a:pt x="1490" y="714"/>
                  </a:lnTo>
                  <a:lnTo>
                    <a:pt x="1501" y="718"/>
                  </a:lnTo>
                  <a:lnTo>
                    <a:pt x="1501" y="726"/>
                  </a:lnTo>
                  <a:lnTo>
                    <a:pt x="1497" y="726"/>
                  </a:lnTo>
                  <a:lnTo>
                    <a:pt x="1494" y="728"/>
                  </a:lnTo>
                  <a:lnTo>
                    <a:pt x="1490" y="728"/>
                  </a:lnTo>
                  <a:lnTo>
                    <a:pt x="1487" y="728"/>
                  </a:lnTo>
                  <a:lnTo>
                    <a:pt x="1482" y="730"/>
                  </a:lnTo>
                  <a:lnTo>
                    <a:pt x="1478" y="725"/>
                  </a:lnTo>
                  <a:lnTo>
                    <a:pt x="1476" y="723"/>
                  </a:lnTo>
                  <a:lnTo>
                    <a:pt x="1475" y="719"/>
                  </a:lnTo>
                  <a:lnTo>
                    <a:pt x="1473" y="716"/>
                  </a:lnTo>
                  <a:lnTo>
                    <a:pt x="1469" y="711"/>
                  </a:lnTo>
                  <a:close/>
                  <a:moveTo>
                    <a:pt x="1551" y="691"/>
                  </a:moveTo>
                  <a:lnTo>
                    <a:pt x="1562" y="691"/>
                  </a:lnTo>
                  <a:lnTo>
                    <a:pt x="1562" y="705"/>
                  </a:lnTo>
                  <a:lnTo>
                    <a:pt x="1562" y="718"/>
                  </a:lnTo>
                  <a:lnTo>
                    <a:pt x="1564" y="728"/>
                  </a:lnTo>
                  <a:lnTo>
                    <a:pt x="1565" y="740"/>
                  </a:lnTo>
                  <a:lnTo>
                    <a:pt x="1585" y="740"/>
                  </a:lnTo>
                  <a:lnTo>
                    <a:pt x="1585" y="760"/>
                  </a:lnTo>
                  <a:lnTo>
                    <a:pt x="1593" y="760"/>
                  </a:lnTo>
                  <a:lnTo>
                    <a:pt x="1595" y="761"/>
                  </a:lnTo>
                  <a:lnTo>
                    <a:pt x="1597" y="761"/>
                  </a:lnTo>
                  <a:lnTo>
                    <a:pt x="1599" y="761"/>
                  </a:lnTo>
                  <a:lnTo>
                    <a:pt x="1600" y="761"/>
                  </a:lnTo>
                  <a:lnTo>
                    <a:pt x="1602" y="761"/>
                  </a:lnTo>
                  <a:lnTo>
                    <a:pt x="1604" y="763"/>
                  </a:lnTo>
                  <a:lnTo>
                    <a:pt x="1602" y="774"/>
                  </a:lnTo>
                  <a:lnTo>
                    <a:pt x="1599" y="786"/>
                  </a:lnTo>
                  <a:lnTo>
                    <a:pt x="1597" y="798"/>
                  </a:lnTo>
                  <a:lnTo>
                    <a:pt x="1593" y="798"/>
                  </a:lnTo>
                  <a:lnTo>
                    <a:pt x="1592" y="794"/>
                  </a:lnTo>
                  <a:lnTo>
                    <a:pt x="1592" y="793"/>
                  </a:lnTo>
                  <a:lnTo>
                    <a:pt x="1592" y="791"/>
                  </a:lnTo>
                  <a:lnTo>
                    <a:pt x="1590" y="789"/>
                  </a:lnTo>
                  <a:lnTo>
                    <a:pt x="1590" y="787"/>
                  </a:lnTo>
                  <a:lnTo>
                    <a:pt x="1588" y="791"/>
                  </a:lnTo>
                  <a:lnTo>
                    <a:pt x="1586" y="791"/>
                  </a:lnTo>
                  <a:lnTo>
                    <a:pt x="1586" y="793"/>
                  </a:lnTo>
                  <a:lnTo>
                    <a:pt x="1586" y="793"/>
                  </a:lnTo>
                  <a:lnTo>
                    <a:pt x="1586" y="793"/>
                  </a:lnTo>
                  <a:lnTo>
                    <a:pt x="1585" y="793"/>
                  </a:lnTo>
                  <a:lnTo>
                    <a:pt x="1581" y="794"/>
                  </a:lnTo>
                  <a:lnTo>
                    <a:pt x="1581" y="787"/>
                  </a:lnTo>
                  <a:lnTo>
                    <a:pt x="1583" y="786"/>
                  </a:lnTo>
                  <a:lnTo>
                    <a:pt x="1583" y="784"/>
                  </a:lnTo>
                  <a:lnTo>
                    <a:pt x="1585" y="782"/>
                  </a:lnTo>
                  <a:lnTo>
                    <a:pt x="1585" y="779"/>
                  </a:lnTo>
                  <a:lnTo>
                    <a:pt x="1585" y="775"/>
                  </a:lnTo>
                  <a:lnTo>
                    <a:pt x="1581" y="775"/>
                  </a:lnTo>
                  <a:lnTo>
                    <a:pt x="1574" y="782"/>
                  </a:lnTo>
                  <a:lnTo>
                    <a:pt x="1567" y="789"/>
                  </a:lnTo>
                  <a:lnTo>
                    <a:pt x="1558" y="794"/>
                  </a:lnTo>
                  <a:lnTo>
                    <a:pt x="1558" y="789"/>
                  </a:lnTo>
                  <a:lnTo>
                    <a:pt x="1558" y="784"/>
                  </a:lnTo>
                  <a:lnTo>
                    <a:pt x="1558" y="782"/>
                  </a:lnTo>
                  <a:lnTo>
                    <a:pt x="1557" y="781"/>
                  </a:lnTo>
                  <a:lnTo>
                    <a:pt x="1553" y="779"/>
                  </a:lnTo>
                  <a:lnTo>
                    <a:pt x="1548" y="779"/>
                  </a:lnTo>
                  <a:lnTo>
                    <a:pt x="1539" y="779"/>
                  </a:lnTo>
                  <a:lnTo>
                    <a:pt x="1536" y="779"/>
                  </a:lnTo>
                  <a:lnTo>
                    <a:pt x="1532" y="779"/>
                  </a:lnTo>
                  <a:lnTo>
                    <a:pt x="1527" y="777"/>
                  </a:lnTo>
                  <a:lnTo>
                    <a:pt x="1522" y="777"/>
                  </a:lnTo>
                  <a:lnTo>
                    <a:pt x="1517" y="775"/>
                  </a:lnTo>
                  <a:lnTo>
                    <a:pt x="1513" y="772"/>
                  </a:lnTo>
                  <a:lnTo>
                    <a:pt x="1523" y="758"/>
                  </a:lnTo>
                  <a:lnTo>
                    <a:pt x="1534" y="737"/>
                  </a:lnTo>
                  <a:lnTo>
                    <a:pt x="1541" y="714"/>
                  </a:lnTo>
                  <a:lnTo>
                    <a:pt x="1551" y="691"/>
                  </a:lnTo>
                  <a:close/>
                  <a:moveTo>
                    <a:pt x="1220" y="630"/>
                  </a:moveTo>
                  <a:lnTo>
                    <a:pt x="1235" y="630"/>
                  </a:lnTo>
                  <a:lnTo>
                    <a:pt x="1235" y="637"/>
                  </a:lnTo>
                  <a:lnTo>
                    <a:pt x="1232" y="637"/>
                  </a:lnTo>
                  <a:lnTo>
                    <a:pt x="1230" y="639"/>
                  </a:lnTo>
                  <a:lnTo>
                    <a:pt x="1229" y="639"/>
                  </a:lnTo>
                  <a:lnTo>
                    <a:pt x="1227" y="639"/>
                  </a:lnTo>
                  <a:lnTo>
                    <a:pt x="1225" y="641"/>
                  </a:lnTo>
                  <a:lnTo>
                    <a:pt x="1220" y="641"/>
                  </a:lnTo>
                  <a:lnTo>
                    <a:pt x="1220" y="630"/>
                  </a:lnTo>
                  <a:close/>
                  <a:moveTo>
                    <a:pt x="515" y="622"/>
                  </a:moveTo>
                  <a:lnTo>
                    <a:pt x="522" y="622"/>
                  </a:lnTo>
                  <a:lnTo>
                    <a:pt x="525" y="623"/>
                  </a:lnTo>
                  <a:lnTo>
                    <a:pt x="529" y="625"/>
                  </a:lnTo>
                  <a:lnTo>
                    <a:pt x="534" y="625"/>
                  </a:lnTo>
                  <a:lnTo>
                    <a:pt x="541" y="625"/>
                  </a:lnTo>
                  <a:lnTo>
                    <a:pt x="543" y="639"/>
                  </a:lnTo>
                  <a:lnTo>
                    <a:pt x="546" y="650"/>
                  </a:lnTo>
                  <a:lnTo>
                    <a:pt x="548" y="664"/>
                  </a:lnTo>
                  <a:lnTo>
                    <a:pt x="541" y="664"/>
                  </a:lnTo>
                  <a:lnTo>
                    <a:pt x="537" y="658"/>
                  </a:lnTo>
                  <a:lnTo>
                    <a:pt x="534" y="655"/>
                  </a:lnTo>
                  <a:lnTo>
                    <a:pt x="529" y="651"/>
                  </a:lnTo>
                  <a:lnTo>
                    <a:pt x="525" y="648"/>
                  </a:lnTo>
                  <a:lnTo>
                    <a:pt x="522" y="643"/>
                  </a:lnTo>
                  <a:lnTo>
                    <a:pt x="518" y="637"/>
                  </a:lnTo>
                  <a:lnTo>
                    <a:pt x="516" y="634"/>
                  </a:lnTo>
                  <a:lnTo>
                    <a:pt x="515" y="630"/>
                  </a:lnTo>
                  <a:lnTo>
                    <a:pt x="515" y="627"/>
                  </a:lnTo>
                  <a:lnTo>
                    <a:pt x="515" y="622"/>
                  </a:lnTo>
                  <a:close/>
                  <a:moveTo>
                    <a:pt x="4304" y="609"/>
                  </a:moveTo>
                  <a:lnTo>
                    <a:pt x="4306" y="611"/>
                  </a:lnTo>
                  <a:lnTo>
                    <a:pt x="4306" y="611"/>
                  </a:lnTo>
                  <a:lnTo>
                    <a:pt x="4306" y="611"/>
                  </a:lnTo>
                  <a:lnTo>
                    <a:pt x="4306" y="613"/>
                  </a:lnTo>
                  <a:lnTo>
                    <a:pt x="4307" y="613"/>
                  </a:lnTo>
                  <a:lnTo>
                    <a:pt x="4307" y="615"/>
                  </a:lnTo>
                  <a:lnTo>
                    <a:pt x="4313" y="627"/>
                  </a:lnTo>
                  <a:lnTo>
                    <a:pt x="4313" y="643"/>
                  </a:lnTo>
                  <a:lnTo>
                    <a:pt x="4313" y="658"/>
                  </a:lnTo>
                  <a:lnTo>
                    <a:pt x="4316" y="676"/>
                  </a:lnTo>
                  <a:lnTo>
                    <a:pt x="4321" y="693"/>
                  </a:lnTo>
                  <a:lnTo>
                    <a:pt x="4330" y="712"/>
                  </a:lnTo>
                  <a:lnTo>
                    <a:pt x="4335" y="733"/>
                  </a:lnTo>
                  <a:lnTo>
                    <a:pt x="4311" y="730"/>
                  </a:lnTo>
                  <a:lnTo>
                    <a:pt x="4311" y="746"/>
                  </a:lnTo>
                  <a:lnTo>
                    <a:pt x="4314" y="758"/>
                  </a:lnTo>
                  <a:lnTo>
                    <a:pt x="4316" y="770"/>
                  </a:lnTo>
                  <a:lnTo>
                    <a:pt x="4320" y="787"/>
                  </a:lnTo>
                  <a:lnTo>
                    <a:pt x="4314" y="787"/>
                  </a:lnTo>
                  <a:lnTo>
                    <a:pt x="4311" y="787"/>
                  </a:lnTo>
                  <a:lnTo>
                    <a:pt x="4306" y="789"/>
                  </a:lnTo>
                  <a:lnTo>
                    <a:pt x="4304" y="789"/>
                  </a:lnTo>
                  <a:lnTo>
                    <a:pt x="4301" y="791"/>
                  </a:lnTo>
                  <a:lnTo>
                    <a:pt x="4301" y="791"/>
                  </a:lnTo>
                  <a:lnTo>
                    <a:pt x="4297" y="781"/>
                  </a:lnTo>
                  <a:lnTo>
                    <a:pt x="4295" y="761"/>
                  </a:lnTo>
                  <a:lnTo>
                    <a:pt x="4295" y="739"/>
                  </a:lnTo>
                  <a:lnTo>
                    <a:pt x="4295" y="714"/>
                  </a:lnTo>
                  <a:lnTo>
                    <a:pt x="4295" y="691"/>
                  </a:lnTo>
                  <a:lnTo>
                    <a:pt x="4292" y="676"/>
                  </a:lnTo>
                  <a:lnTo>
                    <a:pt x="4292" y="637"/>
                  </a:lnTo>
                  <a:lnTo>
                    <a:pt x="4295" y="632"/>
                  </a:lnTo>
                  <a:lnTo>
                    <a:pt x="4297" y="629"/>
                  </a:lnTo>
                  <a:lnTo>
                    <a:pt x="4299" y="625"/>
                  </a:lnTo>
                  <a:lnTo>
                    <a:pt x="4301" y="622"/>
                  </a:lnTo>
                  <a:lnTo>
                    <a:pt x="4302" y="616"/>
                  </a:lnTo>
                  <a:lnTo>
                    <a:pt x="4304" y="609"/>
                  </a:lnTo>
                  <a:close/>
                  <a:moveTo>
                    <a:pt x="2253" y="595"/>
                  </a:moveTo>
                  <a:lnTo>
                    <a:pt x="2257" y="616"/>
                  </a:lnTo>
                  <a:lnTo>
                    <a:pt x="2255" y="637"/>
                  </a:lnTo>
                  <a:lnTo>
                    <a:pt x="2250" y="660"/>
                  </a:lnTo>
                  <a:lnTo>
                    <a:pt x="2236" y="667"/>
                  </a:lnTo>
                  <a:lnTo>
                    <a:pt x="2223" y="671"/>
                  </a:lnTo>
                  <a:lnTo>
                    <a:pt x="2204" y="672"/>
                  </a:lnTo>
                  <a:lnTo>
                    <a:pt x="2204" y="664"/>
                  </a:lnTo>
                  <a:lnTo>
                    <a:pt x="2209" y="651"/>
                  </a:lnTo>
                  <a:lnTo>
                    <a:pt x="2209" y="636"/>
                  </a:lnTo>
                  <a:lnTo>
                    <a:pt x="2208" y="618"/>
                  </a:lnTo>
                  <a:lnTo>
                    <a:pt x="2218" y="609"/>
                  </a:lnTo>
                  <a:lnTo>
                    <a:pt x="2227" y="602"/>
                  </a:lnTo>
                  <a:lnTo>
                    <a:pt x="2237" y="597"/>
                  </a:lnTo>
                  <a:lnTo>
                    <a:pt x="2253" y="595"/>
                  </a:lnTo>
                  <a:close/>
                  <a:moveTo>
                    <a:pt x="2503" y="568"/>
                  </a:moveTo>
                  <a:lnTo>
                    <a:pt x="2506" y="571"/>
                  </a:lnTo>
                  <a:lnTo>
                    <a:pt x="2508" y="573"/>
                  </a:lnTo>
                  <a:lnTo>
                    <a:pt x="2510" y="575"/>
                  </a:lnTo>
                  <a:lnTo>
                    <a:pt x="2510" y="578"/>
                  </a:lnTo>
                  <a:lnTo>
                    <a:pt x="2510" y="582"/>
                  </a:lnTo>
                  <a:lnTo>
                    <a:pt x="2511" y="587"/>
                  </a:lnTo>
                  <a:lnTo>
                    <a:pt x="2510" y="590"/>
                  </a:lnTo>
                  <a:lnTo>
                    <a:pt x="2508" y="592"/>
                  </a:lnTo>
                  <a:lnTo>
                    <a:pt x="2508" y="594"/>
                  </a:lnTo>
                  <a:lnTo>
                    <a:pt x="2508" y="595"/>
                  </a:lnTo>
                  <a:lnTo>
                    <a:pt x="2508" y="597"/>
                  </a:lnTo>
                  <a:lnTo>
                    <a:pt x="2506" y="599"/>
                  </a:lnTo>
                  <a:lnTo>
                    <a:pt x="2504" y="601"/>
                  </a:lnTo>
                  <a:lnTo>
                    <a:pt x="2503" y="601"/>
                  </a:lnTo>
                  <a:lnTo>
                    <a:pt x="2501" y="601"/>
                  </a:lnTo>
                  <a:lnTo>
                    <a:pt x="2499" y="602"/>
                  </a:lnTo>
                  <a:lnTo>
                    <a:pt x="2496" y="602"/>
                  </a:lnTo>
                  <a:lnTo>
                    <a:pt x="2490" y="590"/>
                  </a:lnTo>
                  <a:lnTo>
                    <a:pt x="2487" y="585"/>
                  </a:lnTo>
                  <a:lnTo>
                    <a:pt x="2487" y="583"/>
                  </a:lnTo>
                  <a:lnTo>
                    <a:pt x="2489" y="582"/>
                  </a:lnTo>
                  <a:lnTo>
                    <a:pt x="2496" y="578"/>
                  </a:lnTo>
                  <a:lnTo>
                    <a:pt x="2503" y="568"/>
                  </a:lnTo>
                  <a:close/>
                  <a:moveTo>
                    <a:pt x="2583" y="529"/>
                  </a:moveTo>
                  <a:lnTo>
                    <a:pt x="2588" y="531"/>
                  </a:lnTo>
                  <a:lnTo>
                    <a:pt x="2590" y="531"/>
                  </a:lnTo>
                  <a:lnTo>
                    <a:pt x="2592" y="531"/>
                  </a:lnTo>
                  <a:lnTo>
                    <a:pt x="2593" y="533"/>
                  </a:lnTo>
                  <a:lnTo>
                    <a:pt x="2595" y="533"/>
                  </a:lnTo>
                  <a:lnTo>
                    <a:pt x="2592" y="538"/>
                  </a:lnTo>
                  <a:lnTo>
                    <a:pt x="2590" y="543"/>
                  </a:lnTo>
                  <a:lnTo>
                    <a:pt x="2588" y="548"/>
                  </a:lnTo>
                  <a:lnTo>
                    <a:pt x="2585" y="554"/>
                  </a:lnTo>
                  <a:lnTo>
                    <a:pt x="2579" y="557"/>
                  </a:lnTo>
                  <a:lnTo>
                    <a:pt x="2579" y="552"/>
                  </a:lnTo>
                  <a:lnTo>
                    <a:pt x="2578" y="552"/>
                  </a:lnTo>
                  <a:lnTo>
                    <a:pt x="2578" y="550"/>
                  </a:lnTo>
                  <a:lnTo>
                    <a:pt x="2578" y="550"/>
                  </a:lnTo>
                  <a:lnTo>
                    <a:pt x="2578" y="548"/>
                  </a:lnTo>
                  <a:lnTo>
                    <a:pt x="2576" y="545"/>
                  </a:lnTo>
                  <a:lnTo>
                    <a:pt x="2579" y="541"/>
                  </a:lnTo>
                  <a:lnTo>
                    <a:pt x="2581" y="538"/>
                  </a:lnTo>
                  <a:lnTo>
                    <a:pt x="2583" y="534"/>
                  </a:lnTo>
                  <a:lnTo>
                    <a:pt x="2583" y="529"/>
                  </a:lnTo>
                  <a:close/>
                  <a:moveTo>
                    <a:pt x="246" y="526"/>
                  </a:moveTo>
                  <a:lnTo>
                    <a:pt x="251" y="534"/>
                  </a:lnTo>
                  <a:lnTo>
                    <a:pt x="251" y="541"/>
                  </a:lnTo>
                  <a:lnTo>
                    <a:pt x="246" y="550"/>
                  </a:lnTo>
                  <a:lnTo>
                    <a:pt x="239" y="555"/>
                  </a:lnTo>
                  <a:lnTo>
                    <a:pt x="232" y="559"/>
                  </a:lnTo>
                  <a:lnTo>
                    <a:pt x="230" y="561"/>
                  </a:lnTo>
                  <a:lnTo>
                    <a:pt x="227" y="557"/>
                  </a:lnTo>
                  <a:lnTo>
                    <a:pt x="225" y="554"/>
                  </a:lnTo>
                  <a:lnTo>
                    <a:pt x="223" y="548"/>
                  </a:lnTo>
                  <a:lnTo>
                    <a:pt x="223" y="543"/>
                  </a:lnTo>
                  <a:lnTo>
                    <a:pt x="221" y="538"/>
                  </a:lnTo>
                  <a:lnTo>
                    <a:pt x="234" y="533"/>
                  </a:lnTo>
                  <a:lnTo>
                    <a:pt x="237" y="531"/>
                  </a:lnTo>
                  <a:lnTo>
                    <a:pt x="242" y="529"/>
                  </a:lnTo>
                  <a:lnTo>
                    <a:pt x="246" y="526"/>
                  </a:lnTo>
                  <a:close/>
                  <a:moveTo>
                    <a:pt x="2646" y="503"/>
                  </a:moveTo>
                  <a:lnTo>
                    <a:pt x="2660" y="510"/>
                  </a:lnTo>
                  <a:lnTo>
                    <a:pt x="2660" y="515"/>
                  </a:lnTo>
                  <a:lnTo>
                    <a:pt x="2656" y="515"/>
                  </a:lnTo>
                  <a:lnTo>
                    <a:pt x="2655" y="517"/>
                  </a:lnTo>
                  <a:lnTo>
                    <a:pt x="2651" y="519"/>
                  </a:lnTo>
                  <a:lnTo>
                    <a:pt x="2649" y="522"/>
                  </a:lnTo>
                  <a:lnTo>
                    <a:pt x="2646" y="520"/>
                  </a:lnTo>
                  <a:lnTo>
                    <a:pt x="2644" y="520"/>
                  </a:lnTo>
                  <a:lnTo>
                    <a:pt x="2644" y="520"/>
                  </a:lnTo>
                  <a:lnTo>
                    <a:pt x="2642" y="519"/>
                  </a:lnTo>
                  <a:lnTo>
                    <a:pt x="2641" y="519"/>
                  </a:lnTo>
                  <a:lnTo>
                    <a:pt x="2641" y="515"/>
                  </a:lnTo>
                  <a:lnTo>
                    <a:pt x="2641" y="512"/>
                  </a:lnTo>
                  <a:lnTo>
                    <a:pt x="2641" y="510"/>
                  </a:lnTo>
                  <a:lnTo>
                    <a:pt x="2641" y="510"/>
                  </a:lnTo>
                  <a:lnTo>
                    <a:pt x="2642" y="506"/>
                  </a:lnTo>
                  <a:lnTo>
                    <a:pt x="2646" y="503"/>
                  </a:lnTo>
                  <a:close/>
                  <a:moveTo>
                    <a:pt x="2272" y="494"/>
                  </a:moveTo>
                  <a:lnTo>
                    <a:pt x="2290" y="496"/>
                  </a:lnTo>
                  <a:lnTo>
                    <a:pt x="2304" y="499"/>
                  </a:lnTo>
                  <a:lnTo>
                    <a:pt x="2300" y="506"/>
                  </a:lnTo>
                  <a:lnTo>
                    <a:pt x="2298" y="512"/>
                  </a:lnTo>
                  <a:lnTo>
                    <a:pt x="2295" y="517"/>
                  </a:lnTo>
                  <a:lnTo>
                    <a:pt x="2291" y="522"/>
                  </a:lnTo>
                  <a:lnTo>
                    <a:pt x="2300" y="522"/>
                  </a:lnTo>
                  <a:lnTo>
                    <a:pt x="2304" y="519"/>
                  </a:lnTo>
                  <a:lnTo>
                    <a:pt x="2305" y="517"/>
                  </a:lnTo>
                  <a:lnTo>
                    <a:pt x="2309" y="515"/>
                  </a:lnTo>
                  <a:lnTo>
                    <a:pt x="2314" y="515"/>
                  </a:lnTo>
                  <a:lnTo>
                    <a:pt x="2314" y="522"/>
                  </a:lnTo>
                  <a:lnTo>
                    <a:pt x="2319" y="534"/>
                  </a:lnTo>
                  <a:lnTo>
                    <a:pt x="2316" y="545"/>
                  </a:lnTo>
                  <a:lnTo>
                    <a:pt x="2311" y="554"/>
                  </a:lnTo>
                  <a:lnTo>
                    <a:pt x="2307" y="561"/>
                  </a:lnTo>
                  <a:lnTo>
                    <a:pt x="2316" y="569"/>
                  </a:lnTo>
                  <a:lnTo>
                    <a:pt x="2325" y="582"/>
                  </a:lnTo>
                  <a:lnTo>
                    <a:pt x="2337" y="595"/>
                  </a:lnTo>
                  <a:lnTo>
                    <a:pt x="2347" y="611"/>
                  </a:lnTo>
                  <a:lnTo>
                    <a:pt x="2356" y="629"/>
                  </a:lnTo>
                  <a:lnTo>
                    <a:pt x="2363" y="644"/>
                  </a:lnTo>
                  <a:lnTo>
                    <a:pt x="2365" y="657"/>
                  </a:lnTo>
                  <a:lnTo>
                    <a:pt x="2361" y="669"/>
                  </a:lnTo>
                  <a:lnTo>
                    <a:pt x="2353" y="676"/>
                  </a:lnTo>
                  <a:lnTo>
                    <a:pt x="2342" y="683"/>
                  </a:lnTo>
                  <a:lnTo>
                    <a:pt x="2325" y="690"/>
                  </a:lnTo>
                  <a:lnTo>
                    <a:pt x="2304" y="695"/>
                  </a:lnTo>
                  <a:lnTo>
                    <a:pt x="2285" y="700"/>
                  </a:lnTo>
                  <a:lnTo>
                    <a:pt x="2269" y="702"/>
                  </a:lnTo>
                  <a:lnTo>
                    <a:pt x="2269" y="698"/>
                  </a:lnTo>
                  <a:lnTo>
                    <a:pt x="2279" y="683"/>
                  </a:lnTo>
                  <a:lnTo>
                    <a:pt x="2288" y="667"/>
                  </a:lnTo>
                  <a:lnTo>
                    <a:pt x="2283" y="667"/>
                  </a:lnTo>
                  <a:lnTo>
                    <a:pt x="2279" y="667"/>
                  </a:lnTo>
                  <a:lnTo>
                    <a:pt x="2276" y="665"/>
                  </a:lnTo>
                  <a:lnTo>
                    <a:pt x="2276" y="664"/>
                  </a:lnTo>
                  <a:lnTo>
                    <a:pt x="2274" y="662"/>
                  </a:lnTo>
                  <a:lnTo>
                    <a:pt x="2274" y="658"/>
                  </a:lnTo>
                  <a:lnTo>
                    <a:pt x="2272" y="653"/>
                  </a:lnTo>
                  <a:lnTo>
                    <a:pt x="2285" y="650"/>
                  </a:lnTo>
                  <a:lnTo>
                    <a:pt x="2281" y="646"/>
                  </a:lnTo>
                  <a:lnTo>
                    <a:pt x="2281" y="644"/>
                  </a:lnTo>
                  <a:lnTo>
                    <a:pt x="2279" y="643"/>
                  </a:lnTo>
                  <a:lnTo>
                    <a:pt x="2279" y="643"/>
                  </a:lnTo>
                  <a:lnTo>
                    <a:pt x="2279" y="641"/>
                  </a:lnTo>
                  <a:lnTo>
                    <a:pt x="2281" y="637"/>
                  </a:lnTo>
                  <a:lnTo>
                    <a:pt x="2283" y="630"/>
                  </a:lnTo>
                  <a:lnTo>
                    <a:pt x="2288" y="625"/>
                  </a:lnTo>
                  <a:lnTo>
                    <a:pt x="2291" y="622"/>
                  </a:lnTo>
                  <a:lnTo>
                    <a:pt x="2298" y="618"/>
                  </a:lnTo>
                  <a:lnTo>
                    <a:pt x="2304" y="615"/>
                  </a:lnTo>
                  <a:lnTo>
                    <a:pt x="2302" y="611"/>
                  </a:lnTo>
                  <a:lnTo>
                    <a:pt x="2302" y="609"/>
                  </a:lnTo>
                  <a:lnTo>
                    <a:pt x="2302" y="609"/>
                  </a:lnTo>
                  <a:lnTo>
                    <a:pt x="2300" y="608"/>
                  </a:lnTo>
                  <a:lnTo>
                    <a:pt x="2300" y="606"/>
                  </a:lnTo>
                  <a:lnTo>
                    <a:pt x="2298" y="602"/>
                  </a:lnTo>
                  <a:lnTo>
                    <a:pt x="2297" y="602"/>
                  </a:lnTo>
                  <a:lnTo>
                    <a:pt x="2297" y="601"/>
                  </a:lnTo>
                  <a:lnTo>
                    <a:pt x="2297" y="601"/>
                  </a:lnTo>
                  <a:lnTo>
                    <a:pt x="2297" y="601"/>
                  </a:lnTo>
                  <a:lnTo>
                    <a:pt x="2295" y="601"/>
                  </a:lnTo>
                  <a:lnTo>
                    <a:pt x="2291" y="599"/>
                  </a:lnTo>
                  <a:lnTo>
                    <a:pt x="2288" y="597"/>
                  </a:lnTo>
                  <a:lnTo>
                    <a:pt x="2286" y="597"/>
                  </a:lnTo>
                  <a:lnTo>
                    <a:pt x="2283" y="597"/>
                  </a:lnTo>
                  <a:lnTo>
                    <a:pt x="2279" y="595"/>
                  </a:lnTo>
                  <a:lnTo>
                    <a:pt x="2276" y="595"/>
                  </a:lnTo>
                  <a:lnTo>
                    <a:pt x="2276" y="594"/>
                  </a:lnTo>
                  <a:lnTo>
                    <a:pt x="2274" y="592"/>
                  </a:lnTo>
                  <a:lnTo>
                    <a:pt x="2274" y="590"/>
                  </a:lnTo>
                  <a:lnTo>
                    <a:pt x="2274" y="587"/>
                  </a:lnTo>
                  <a:lnTo>
                    <a:pt x="2272" y="583"/>
                  </a:lnTo>
                  <a:lnTo>
                    <a:pt x="2274" y="582"/>
                  </a:lnTo>
                  <a:lnTo>
                    <a:pt x="2274" y="580"/>
                  </a:lnTo>
                  <a:lnTo>
                    <a:pt x="2276" y="578"/>
                  </a:lnTo>
                  <a:lnTo>
                    <a:pt x="2276" y="576"/>
                  </a:lnTo>
                  <a:lnTo>
                    <a:pt x="2276" y="573"/>
                  </a:lnTo>
                  <a:lnTo>
                    <a:pt x="2272" y="573"/>
                  </a:lnTo>
                  <a:lnTo>
                    <a:pt x="2271" y="576"/>
                  </a:lnTo>
                  <a:lnTo>
                    <a:pt x="2271" y="578"/>
                  </a:lnTo>
                  <a:lnTo>
                    <a:pt x="2271" y="580"/>
                  </a:lnTo>
                  <a:lnTo>
                    <a:pt x="2269" y="580"/>
                  </a:lnTo>
                  <a:lnTo>
                    <a:pt x="2267" y="582"/>
                  </a:lnTo>
                  <a:lnTo>
                    <a:pt x="2265" y="583"/>
                  </a:lnTo>
                  <a:lnTo>
                    <a:pt x="2262" y="566"/>
                  </a:lnTo>
                  <a:lnTo>
                    <a:pt x="2258" y="550"/>
                  </a:lnTo>
                  <a:lnTo>
                    <a:pt x="2257" y="538"/>
                  </a:lnTo>
                  <a:lnTo>
                    <a:pt x="2260" y="529"/>
                  </a:lnTo>
                  <a:lnTo>
                    <a:pt x="2265" y="520"/>
                  </a:lnTo>
                  <a:lnTo>
                    <a:pt x="2271" y="510"/>
                  </a:lnTo>
                  <a:lnTo>
                    <a:pt x="2272" y="494"/>
                  </a:lnTo>
                  <a:close/>
                  <a:moveTo>
                    <a:pt x="29" y="458"/>
                  </a:moveTo>
                  <a:lnTo>
                    <a:pt x="49" y="458"/>
                  </a:lnTo>
                  <a:lnTo>
                    <a:pt x="49" y="465"/>
                  </a:lnTo>
                  <a:lnTo>
                    <a:pt x="45" y="465"/>
                  </a:lnTo>
                  <a:lnTo>
                    <a:pt x="45" y="468"/>
                  </a:lnTo>
                  <a:lnTo>
                    <a:pt x="40" y="466"/>
                  </a:lnTo>
                  <a:lnTo>
                    <a:pt x="36" y="463"/>
                  </a:lnTo>
                  <a:lnTo>
                    <a:pt x="33" y="461"/>
                  </a:lnTo>
                  <a:lnTo>
                    <a:pt x="29" y="458"/>
                  </a:lnTo>
                  <a:close/>
                  <a:moveTo>
                    <a:pt x="1239" y="403"/>
                  </a:moveTo>
                  <a:lnTo>
                    <a:pt x="1244" y="407"/>
                  </a:lnTo>
                  <a:lnTo>
                    <a:pt x="1249" y="412"/>
                  </a:lnTo>
                  <a:lnTo>
                    <a:pt x="1253" y="419"/>
                  </a:lnTo>
                  <a:lnTo>
                    <a:pt x="1255" y="426"/>
                  </a:lnTo>
                  <a:lnTo>
                    <a:pt x="1251" y="426"/>
                  </a:lnTo>
                  <a:lnTo>
                    <a:pt x="1248" y="428"/>
                  </a:lnTo>
                  <a:lnTo>
                    <a:pt x="1246" y="428"/>
                  </a:lnTo>
                  <a:lnTo>
                    <a:pt x="1241" y="430"/>
                  </a:lnTo>
                  <a:lnTo>
                    <a:pt x="1235" y="430"/>
                  </a:lnTo>
                  <a:lnTo>
                    <a:pt x="1235" y="426"/>
                  </a:lnTo>
                  <a:lnTo>
                    <a:pt x="1234" y="426"/>
                  </a:lnTo>
                  <a:lnTo>
                    <a:pt x="1234" y="424"/>
                  </a:lnTo>
                  <a:lnTo>
                    <a:pt x="1234" y="424"/>
                  </a:lnTo>
                  <a:lnTo>
                    <a:pt x="1232" y="423"/>
                  </a:lnTo>
                  <a:lnTo>
                    <a:pt x="1234" y="419"/>
                  </a:lnTo>
                  <a:lnTo>
                    <a:pt x="1234" y="417"/>
                  </a:lnTo>
                  <a:lnTo>
                    <a:pt x="1234" y="417"/>
                  </a:lnTo>
                  <a:lnTo>
                    <a:pt x="1234" y="416"/>
                  </a:lnTo>
                  <a:lnTo>
                    <a:pt x="1235" y="414"/>
                  </a:lnTo>
                  <a:lnTo>
                    <a:pt x="1239" y="403"/>
                  </a:lnTo>
                  <a:close/>
                  <a:moveTo>
                    <a:pt x="1209" y="391"/>
                  </a:moveTo>
                  <a:lnTo>
                    <a:pt x="1213" y="395"/>
                  </a:lnTo>
                  <a:lnTo>
                    <a:pt x="1215" y="397"/>
                  </a:lnTo>
                  <a:lnTo>
                    <a:pt x="1215" y="398"/>
                  </a:lnTo>
                  <a:lnTo>
                    <a:pt x="1216" y="402"/>
                  </a:lnTo>
                  <a:lnTo>
                    <a:pt x="1216" y="405"/>
                  </a:lnTo>
                  <a:lnTo>
                    <a:pt x="1216" y="410"/>
                  </a:lnTo>
                  <a:lnTo>
                    <a:pt x="1213" y="410"/>
                  </a:lnTo>
                  <a:lnTo>
                    <a:pt x="1213" y="414"/>
                  </a:lnTo>
                  <a:lnTo>
                    <a:pt x="1206" y="412"/>
                  </a:lnTo>
                  <a:lnTo>
                    <a:pt x="1199" y="410"/>
                  </a:lnTo>
                  <a:lnTo>
                    <a:pt x="1194" y="407"/>
                  </a:lnTo>
                  <a:lnTo>
                    <a:pt x="1190" y="407"/>
                  </a:lnTo>
                  <a:lnTo>
                    <a:pt x="1190" y="403"/>
                  </a:lnTo>
                  <a:lnTo>
                    <a:pt x="1197" y="400"/>
                  </a:lnTo>
                  <a:lnTo>
                    <a:pt x="1204" y="397"/>
                  </a:lnTo>
                  <a:lnTo>
                    <a:pt x="1209" y="391"/>
                  </a:lnTo>
                  <a:close/>
                  <a:moveTo>
                    <a:pt x="1286" y="360"/>
                  </a:moveTo>
                  <a:lnTo>
                    <a:pt x="1290" y="362"/>
                  </a:lnTo>
                  <a:lnTo>
                    <a:pt x="1290" y="362"/>
                  </a:lnTo>
                  <a:lnTo>
                    <a:pt x="1291" y="363"/>
                  </a:lnTo>
                  <a:lnTo>
                    <a:pt x="1291" y="363"/>
                  </a:lnTo>
                  <a:lnTo>
                    <a:pt x="1293" y="365"/>
                  </a:lnTo>
                  <a:lnTo>
                    <a:pt x="1297" y="365"/>
                  </a:lnTo>
                  <a:lnTo>
                    <a:pt x="1297" y="367"/>
                  </a:lnTo>
                  <a:lnTo>
                    <a:pt x="1297" y="369"/>
                  </a:lnTo>
                  <a:lnTo>
                    <a:pt x="1295" y="370"/>
                  </a:lnTo>
                  <a:lnTo>
                    <a:pt x="1295" y="370"/>
                  </a:lnTo>
                  <a:lnTo>
                    <a:pt x="1293" y="372"/>
                  </a:lnTo>
                  <a:lnTo>
                    <a:pt x="1291" y="374"/>
                  </a:lnTo>
                  <a:lnTo>
                    <a:pt x="1290" y="374"/>
                  </a:lnTo>
                  <a:lnTo>
                    <a:pt x="1288" y="376"/>
                  </a:lnTo>
                  <a:lnTo>
                    <a:pt x="1286" y="376"/>
                  </a:lnTo>
                  <a:lnTo>
                    <a:pt x="1283" y="376"/>
                  </a:lnTo>
                  <a:lnTo>
                    <a:pt x="1283" y="370"/>
                  </a:lnTo>
                  <a:lnTo>
                    <a:pt x="1283" y="367"/>
                  </a:lnTo>
                  <a:lnTo>
                    <a:pt x="1284" y="365"/>
                  </a:lnTo>
                  <a:lnTo>
                    <a:pt x="1286" y="360"/>
                  </a:lnTo>
                  <a:close/>
                  <a:moveTo>
                    <a:pt x="0" y="341"/>
                  </a:moveTo>
                  <a:lnTo>
                    <a:pt x="17" y="344"/>
                  </a:lnTo>
                  <a:lnTo>
                    <a:pt x="29" y="349"/>
                  </a:lnTo>
                  <a:lnTo>
                    <a:pt x="38" y="360"/>
                  </a:lnTo>
                  <a:lnTo>
                    <a:pt x="35" y="363"/>
                  </a:lnTo>
                  <a:lnTo>
                    <a:pt x="31" y="363"/>
                  </a:lnTo>
                  <a:lnTo>
                    <a:pt x="29" y="365"/>
                  </a:lnTo>
                  <a:lnTo>
                    <a:pt x="28" y="367"/>
                  </a:lnTo>
                  <a:lnTo>
                    <a:pt x="22" y="369"/>
                  </a:lnTo>
                  <a:lnTo>
                    <a:pt x="19" y="365"/>
                  </a:lnTo>
                  <a:lnTo>
                    <a:pt x="14" y="362"/>
                  </a:lnTo>
                  <a:lnTo>
                    <a:pt x="10" y="358"/>
                  </a:lnTo>
                  <a:lnTo>
                    <a:pt x="5" y="356"/>
                  </a:lnTo>
                  <a:lnTo>
                    <a:pt x="3" y="355"/>
                  </a:lnTo>
                  <a:lnTo>
                    <a:pt x="0" y="351"/>
                  </a:lnTo>
                  <a:lnTo>
                    <a:pt x="0" y="348"/>
                  </a:lnTo>
                  <a:lnTo>
                    <a:pt x="0" y="341"/>
                  </a:lnTo>
                  <a:close/>
                  <a:moveTo>
                    <a:pt x="1178" y="299"/>
                  </a:moveTo>
                  <a:lnTo>
                    <a:pt x="1178" y="307"/>
                  </a:lnTo>
                  <a:lnTo>
                    <a:pt x="1180" y="311"/>
                  </a:lnTo>
                  <a:lnTo>
                    <a:pt x="1181" y="314"/>
                  </a:lnTo>
                  <a:lnTo>
                    <a:pt x="1181" y="320"/>
                  </a:lnTo>
                  <a:lnTo>
                    <a:pt x="1181" y="327"/>
                  </a:lnTo>
                  <a:lnTo>
                    <a:pt x="1201" y="327"/>
                  </a:lnTo>
                  <a:lnTo>
                    <a:pt x="1218" y="346"/>
                  </a:lnTo>
                  <a:lnTo>
                    <a:pt x="1235" y="365"/>
                  </a:lnTo>
                  <a:lnTo>
                    <a:pt x="1235" y="367"/>
                  </a:lnTo>
                  <a:lnTo>
                    <a:pt x="1234" y="369"/>
                  </a:lnTo>
                  <a:lnTo>
                    <a:pt x="1234" y="370"/>
                  </a:lnTo>
                  <a:lnTo>
                    <a:pt x="1234" y="370"/>
                  </a:lnTo>
                  <a:lnTo>
                    <a:pt x="1232" y="372"/>
                  </a:lnTo>
                  <a:lnTo>
                    <a:pt x="1229" y="376"/>
                  </a:lnTo>
                  <a:lnTo>
                    <a:pt x="1227" y="377"/>
                  </a:lnTo>
                  <a:lnTo>
                    <a:pt x="1225" y="379"/>
                  </a:lnTo>
                  <a:lnTo>
                    <a:pt x="1223" y="379"/>
                  </a:lnTo>
                  <a:lnTo>
                    <a:pt x="1218" y="379"/>
                  </a:lnTo>
                  <a:lnTo>
                    <a:pt x="1213" y="381"/>
                  </a:lnTo>
                  <a:lnTo>
                    <a:pt x="1213" y="376"/>
                  </a:lnTo>
                  <a:lnTo>
                    <a:pt x="1213" y="370"/>
                  </a:lnTo>
                  <a:lnTo>
                    <a:pt x="1213" y="367"/>
                  </a:lnTo>
                  <a:lnTo>
                    <a:pt x="1213" y="365"/>
                  </a:lnTo>
                  <a:lnTo>
                    <a:pt x="1209" y="362"/>
                  </a:lnTo>
                  <a:lnTo>
                    <a:pt x="1206" y="360"/>
                  </a:lnTo>
                  <a:lnTo>
                    <a:pt x="1201" y="356"/>
                  </a:lnTo>
                  <a:lnTo>
                    <a:pt x="1195" y="370"/>
                  </a:lnTo>
                  <a:lnTo>
                    <a:pt x="1185" y="379"/>
                  </a:lnTo>
                  <a:lnTo>
                    <a:pt x="1171" y="384"/>
                  </a:lnTo>
                  <a:lnTo>
                    <a:pt x="1171" y="379"/>
                  </a:lnTo>
                  <a:lnTo>
                    <a:pt x="1171" y="376"/>
                  </a:lnTo>
                  <a:lnTo>
                    <a:pt x="1173" y="372"/>
                  </a:lnTo>
                  <a:lnTo>
                    <a:pt x="1171" y="369"/>
                  </a:lnTo>
                  <a:lnTo>
                    <a:pt x="1169" y="365"/>
                  </a:lnTo>
                  <a:lnTo>
                    <a:pt x="1167" y="360"/>
                  </a:lnTo>
                  <a:lnTo>
                    <a:pt x="1162" y="358"/>
                  </a:lnTo>
                  <a:lnTo>
                    <a:pt x="1159" y="356"/>
                  </a:lnTo>
                  <a:lnTo>
                    <a:pt x="1155" y="356"/>
                  </a:lnTo>
                  <a:lnTo>
                    <a:pt x="1152" y="355"/>
                  </a:lnTo>
                  <a:lnTo>
                    <a:pt x="1150" y="355"/>
                  </a:lnTo>
                  <a:lnTo>
                    <a:pt x="1146" y="353"/>
                  </a:lnTo>
                  <a:lnTo>
                    <a:pt x="1143" y="349"/>
                  </a:lnTo>
                  <a:lnTo>
                    <a:pt x="1153" y="337"/>
                  </a:lnTo>
                  <a:lnTo>
                    <a:pt x="1160" y="323"/>
                  </a:lnTo>
                  <a:lnTo>
                    <a:pt x="1167" y="309"/>
                  </a:lnTo>
                  <a:lnTo>
                    <a:pt x="1178" y="299"/>
                  </a:lnTo>
                  <a:close/>
                  <a:moveTo>
                    <a:pt x="2150" y="269"/>
                  </a:moveTo>
                  <a:lnTo>
                    <a:pt x="2152" y="273"/>
                  </a:lnTo>
                  <a:lnTo>
                    <a:pt x="2154" y="276"/>
                  </a:lnTo>
                  <a:lnTo>
                    <a:pt x="2155" y="278"/>
                  </a:lnTo>
                  <a:lnTo>
                    <a:pt x="2155" y="281"/>
                  </a:lnTo>
                  <a:lnTo>
                    <a:pt x="2157" y="285"/>
                  </a:lnTo>
                  <a:lnTo>
                    <a:pt x="2157" y="292"/>
                  </a:lnTo>
                  <a:lnTo>
                    <a:pt x="2157" y="297"/>
                  </a:lnTo>
                  <a:lnTo>
                    <a:pt x="2159" y="311"/>
                  </a:lnTo>
                  <a:lnTo>
                    <a:pt x="2161" y="327"/>
                  </a:lnTo>
                  <a:lnTo>
                    <a:pt x="2161" y="341"/>
                  </a:lnTo>
                  <a:lnTo>
                    <a:pt x="2141" y="351"/>
                  </a:lnTo>
                  <a:lnTo>
                    <a:pt x="2119" y="360"/>
                  </a:lnTo>
                  <a:lnTo>
                    <a:pt x="2098" y="370"/>
                  </a:lnTo>
                  <a:lnTo>
                    <a:pt x="2080" y="384"/>
                  </a:lnTo>
                  <a:lnTo>
                    <a:pt x="2075" y="381"/>
                  </a:lnTo>
                  <a:lnTo>
                    <a:pt x="2066" y="377"/>
                  </a:lnTo>
                  <a:lnTo>
                    <a:pt x="2054" y="370"/>
                  </a:lnTo>
                  <a:lnTo>
                    <a:pt x="2044" y="365"/>
                  </a:lnTo>
                  <a:lnTo>
                    <a:pt x="2035" y="360"/>
                  </a:lnTo>
                  <a:lnTo>
                    <a:pt x="2031" y="356"/>
                  </a:lnTo>
                  <a:lnTo>
                    <a:pt x="2033" y="355"/>
                  </a:lnTo>
                  <a:lnTo>
                    <a:pt x="2035" y="353"/>
                  </a:lnTo>
                  <a:lnTo>
                    <a:pt x="2035" y="353"/>
                  </a:lnTo>
                  <a:lnTo>
                    <a:pt x="2037" y="351"/>
                  </a:lnTo>
                  <a:lnTo>
                    <a:pt x="2037" y="349"/>
                  </a:lnTo>
                  <a:lnTo>
                    <a:pt x="2038" y="346"/>
                  </a:lnTo>
                  <a:lnTo>
                    <a:pt x="2033" y="342"/>
                  </a:lnTo>
                  <a:lnTo>
                    <a:pt x="2026" y="341"/>
                  </a:lnTo>
                  <a:lnTo>
                    <a:pt x="2021" y="337"/>
                  </a:lnTo>
                  <a:lnTo>
                    <a:pt x="2016" y="334"/>
                  </a:lnTo>
                  <a:lnTo>
                    <a:pt x="2019" y="334"/>
                  </a:lnTo>
                  <a:lnTo>
                    <a:pt x="2023" y="330"/>
                  </a:lnTo>
                  <a:lnTo>
                    <a:pt x="2024" y="328"/>
                  </a:lnTo>
                  <a:lnTo>
                    <a:pt x="2026" y="328"/>
                  </a:lnTo>
                  <a:lnTo>
                    <a:pt x="2028" y="327"/>
                  </a:lnTo>
                  <a:lnTo>
                    <a:pt x="2033" y="327"/>
                  </a:lnTo>
                  <a:lnTo>
                    <a:pt x="2038" y="327"/>
                  </a:lnTo>
                  <a:lnTo>
                    <a:pt x="2038" y="314"/>
                  </a:lnTo>
                  <a:lnTo>
                    <a:pt x="2012" y="314"/>
                  </a:lnTo>
                  <a:lnTo>
                    <a:pt x="2007" y="304"/>
                  </a:lnTo>
                  <a:lnTo>
                    <a:pt x="2016" y="297"/>
                  </a:lnTo>
                  <a:lnTo>
                    <a:pt x="2023" y="290"/>
                  </a:lnTo>
                  <a:lnTo>
                    <a:pt x="2031" y="287"/>
                  </a:lnTo>
                  <a:lnTo>
                    <a:pt x="2045" y="283"/>
                  </a:lnTo>
                  <a:lnTo>
                    <a:pt x="2051" y="288"/>
                  </a:lnTo>
                  <a:lnTo>
                    <a:pt x="2054" y="294"/>
                  </a:lnTo>
                  <a:lnTo>
                    <a:pt x="2058" y="297"/>
                  </a:lnTo>
                  <a:lnTo>
                    <a:pt x="2061" y="304"/>
                  </a:lnTo>
                  <a:lnTo>
                    <a:pt x="2072" y="295"/>
                  </a:lnTo>
                  <a:lnTo>
                    <a:pt x="2082" y="288"/>
                  </a:lnTo>
                  <a:lnTo>
                    <a:pt x="2096" y="283"/>
                  </a:lnTo>
                  <a:lnTo>
                    <a:pt x="2098" y="288"/>
                  </a:lnTo>
                  <a:lnTo>
                    <a:pt x="2101" y="290"/>
                  </a:lnTo>
                  <a:lnTo>
                    <a:pt x="2101" y="292"/>
                  </a:lnTo>
                  <a:lnTo>
                    <a:pt x="2103" y="292"/>
                  </a:lnTo>
                  <a:lnTo>
                    <a:pt x="2105" y="292"/>
                  </a:lnTo>
                  <a:lnTo>
                    <a:pt x="2108" y="292"/>
                  </a:lnTo>
                  <a:lnTo>
                    <a:pt x="2117" y="287"/>
                  </a:lnTo>
                  <a:lnTo>
                    <a:pt x="2122" y="281"/>
                  </a:lnTo>
                  <a:lnTo>
                    <a:pt x="2129" y="276"/>
                  </a:lnTo>
                  <a:lnTo>
                    <a:pt x="2136" y="271"/>
                  </a:lnTo>
                  <a:lnTo>
                    <a:pt x="2150" y="269"/>
                  </a:lnTo>
                  <a:close/>
                  <a:moveTo>
                    <a:pt x="1302" y="206"/>
                  </a:moveTo>
                  <a:lnTo>
                    <a:pt x="1305" y="208"/>
                  </a:lnTo>
                  <a:lnTo>
                    <a:pt x="1307" y="210"/>
                  </a:lnTo>
                  <a:lnTo>
                    <a:pt x="1309" y="210"/>
                  </a:lnTo>
                  <a:lnTo>
                    <a:pt x="1311" y="211"/>
                  </a:lnTo>
                  <a:lnTo>
                    <a:pt x="1311" y="213"/>
                  </a:lnTo>
                  <a:lnTo>
                    <a:pt x="1311" y="215"/>
                  </a:lnTo>
                  <a:lnTo>
                    <a:pt x="1312" y="218"/>
                  </a:lnTo>
                  <a:lnTo>
                    <a:pt x="1316" y="224"/>
                  </a:lnTo>
                  <a:lnTo>
                    <a:pt x="1318" y="229"/>
                  </a:lnTo>
                  <a:lnTo>
                    <a:pt x="1319" y="234"/>
                  </a:lnTo>
                  <a:lnTo>
                    <a:pt x="1321" y="241"/>
                  </a:lnTo>
                  <a:lnTo>
                    <a:pt x="1316" y="243"/>
                  </a:lnTo>
                  <a:lnTo>
                    <a:pt x="1311" y="245"/>
                  </a:lnTo>
                  <a:lnTo>
                    <a:pt x="1305" y="245"/>
                  </a:lnTo>
                  <a:lnTo>
                    <a:pt x="1297" y="246"/>
                  </a:lnTo>
                  <a:lnTo>
                    <a:pt x="1295" y="238"/>
                  </a:lnTo>
                  <a:lnTo>
                    <a:pt x="1293" y="229"/>
                  </a:lnTo>
                  <a:lnTo>
                    <a:pt x="1293" y="218"/>
                  </a:lnTo>
                  <a:lnTo>
                    <a:pt x="1297" y="215"/>
                  </a:lnTo>
                  <a:lnTo>
                    <a:pt x="1298" y="211"/>
                  </a:lnTo>
                  <a:lnTo>
                    <a:pt x="1302" y="206"/>
                  </a:lnTo>
                  <a:close/>
                  <a:moveTo>
                    <a:pt x="1604" y="177"/>
                  </a:moveTo>
                  <a:lnTo>
                    <a:pt x="1611" y="180"/>
                  </a:lnTo>
                  <a:lnTo>
                    <a:pt x="1618" y="184"/>
                  </a:lnTo>
                  <a:lnTo>
                    <a:pt x="1621" y="187"/>
                  </a:lnTo>
                  <a:lnTo>
                    <a:pt x="1626" y="191"/>
                  </a:lnTo>
                  <a:lnTo>
                    <a:pt x="1632" y="196"/>
                  </a:lnTo>
                  <a:lnTo>
                    <a:pt x="1630" y="199"/>
                  </a:lnTo>
                  <a:lnTo>
                    <a:pt x="1630" y="199"/>
                  </a:lnTo>
                  <a:lnTo>
                    <a:pt x="1630" y="201"/>
                  </a:lnTo>
                  <a:lnTo>
                    <a:pt x="1628" y="201"/>
                  </a:lnTo>
                  <a:lnTo>
                    <a:pt x="1628" y="203"/>
                  </a:lnTo>
                  <a:lnTo>
                    <a:pt x="1625" y="206"/>
                  </a:lnTo>
                  <a:lnTo>
                    <a:pt x="1625" y="208"/>
                  </a:lnTo>
                  <a:lnTo>
                    <a:pt x="1623" y="208"/>
                  </a:lnTo>
                  <a:lnTo>
                    <a:pt x="1621" y="208"/>
                  </a:lnTo>
                  <a:lnTo>
                    <a:pt x="1619" y="210"/>
                  </a:lnTo>
                  <a:lnTo>
                    <a:pt x="1616" y="211"/>
                  </a:lnTo>
                  <a:lnTo>
                    <a:pt x="1611" y="206"/>
                  </a:lnTo>
                  <a:lnTo>
                    <a:pt x="1606" y="201"/>
                  </a:lnTo>
                  <a:lnTo>
                    <a:pt x="1599" y="196"/>
                  </a:lnTo>
                  <a:lnTo>
                    <a:pt x="1593" y="192"/>
                  </a:lnTo>
                  <a:lnTo>
                    <a:pt x="1597" y="180"/>
                  </a:lnTo>
                  <a:lnTo>
                    <a:pt x="1600" y="180"/>
                  </a:lnTo>
                  <a:lnTo>
                    <a:pt x="1602" y="178"/>
                  </a:lnTo>
                  <a:lnTo>
                    <a:pt x="1602" y="178"/>
                  </a:lnTo>
                  <a:lnTo>
                    <a:pt x="1602" y="178"/>
                  </a:lnTo>
                  <a:lnTo>
                    <a:pt x="1604" y="177"/>
                  </a:lnTo>
                  <a:close/>
                  <a:moveTo>
                    <a:pt x="2963" y="170"/>
                  </a:moveTo>
                  <a:lnTo>
                    <a:pt x="2979" y="170"/>
                  </a:lnTo>
                  <a:lnTo>
                    <a:pt x="2979" y="177"/>
                  </a:lnTo>
                  <a:lnTo>
                    <a:pt x="2976" y="177"/>
                  </a:lnTo>
                  <a:lnTo>
                    <a:pt x="2972" y="180"/>
                  </a:lnTo>
                  <a:lnTo>
                    <a:pt x="2970" y="180"/>
                  </a:lnTo>
                  <a:lnTo>
                    <a:pt x="2967" y="180"/>
                  </a:lnTo>
                  <a:lnTo>
                    <a:pt x="2967" y="178"/>
                  </a:lnTo>
                  <a:lnTo>
                    <a:pt x="2965" y="175"/>
                  </a:lnTo>
                  <a:lnTo>
                    <a:pt x="2965" y="173"/>
                  </a:lnTo>
                  <a:lnTo>
                    <a:pt x="2963" y="171"/>
                  </a:lnTo>
                  <a:lnTo>
                    <a:pt x="2963" y="170"/>
                  </a:lnTo>
                  <a:close/>
                  <a:moveTo>
                    <a:pt x="989" y="149"/>
                  </a:moveTo>
                  <a:lnTo>
                    <a:pt x="1005" y="159"/>
                  </a:lnTo>
                  <a:lnTo>
                    <a:pt x="1019" y="171"/>
                  </a:lnTo>
                  <a:lnTo>
                    <a:pt x="1033" y="184"/>
                  </a:lnTo>
                  <a:lnTo>
                    <a:pt x="1028" y="184"/>
                  </a:lnTo>
                  <a:lnTo>
                    <a:pt x="1024" y="189"/>
                  </a:lnTo>
                  <a:lnTo>
                    <a:pt x="1021" y="191"/>
                  </a:lnTo>
                  <a:lnTo>
                    <a:pt x="1016" y="191"/>
                  </a:lnTo>
                  <a:lnTo>
                    <a:pt x="1010" y="192"/>
                  </a:lnTo>
                  <a:lnTo>
                    <a:pt x="1002" y="192"/>
                  </a:lnTo>
                  <a:lnTo>
                    <a:pt x="995" y="185"/>
                  </a:lnTo>
                  <a:lnTo>
                    <a:pt x="988" y="180"/>
                  </a:lnTo>
                  <a:lnTo>
                    <a:pt x="979" y="177"/>
                  </a:lnTo>
                  <a:lnTo>
                    <a:pt x="979" y="173"/>
                  </a:lnTo>
                  <a:lnTo>
                    <a:pt x="995" y="164"/>
                  </a:lnTo>
                  <a:lnTo>
                    <a:pt x="993" y="161"/>
                  </a:lnTo>
                  <a:lnTo>
                    <a:pt x="991" y="159"/>
                  </a:lnTo>
                  <a:lnTo>
                    <a:pt x="991" y="156"/>
                  </a:lnTo>
                  <a:lnTo>
                    <a:pt x="989" y="149"/>
                  </a:lnTo>
                  <a:close/>
                  <a:moveTo>
                    <a:pt x="4822" y="100"/>
                  </a:moveTo>
                  <a:lnTo>
                    <a:pt x="4826" y="105"/>
                  </a:lnTo>
                  <a:lnTo>
                    <a:pt x="4829" y="109"/>
                  </a:lnTo>
                  <a:lnTo>
                    <a:pt x="4833" y="109"/>
                  </a:lnTo>
                  <a:lnTo>
                    <a:pt x="4835" y="110"/>
                  </a:lnTo>
                  <a:lnTo>
                    <a:pt x="4836" y="110"/>
                  </a:lnTo>
                  <a:lnTo>
                    <a:pt x="4840" y="110"/>
                  </a:lnTo>
                  <a:lnTo>
                    <a:pt x="4842" y="110"/>
                  </a:lnTo>
                  <a:lnTo>
                    <a:pt x="4843" y="110"/>
                  </a:lnTo>
                  <a:lnTo>
                    <a:pt x="4847" y="112"/>
                  </a:lnTo>
                  <a:lnTo>
                    <a:pt x="4849" y="115"/>
                  </a:lnTo>
                  <a:lnTo>
                    <a:pt x="4842" y="121"/>
                  </a:lnTo>
                  <a:lnTo>
                    <a:pt x="4835" y="126"/>
                  </a:lnTo>
                  <a:lnTo>
                    <a:pt x="4800" y="129"/>
                  </a:lnTo>
                  <a:lnTo>
                    <a:pt x="4800" y="115"/>
                  </a:lnTo>
                  <a:lnTo>
                    <a:pt x="4805" y="110"/>
                  </a:lnTo>
                  <a:lnTo>
                    <a:pt x="4810" y="107"/>
                  </a:lnTo>
                  <a:lnTo>
                    <a:pt x="4815" y="103"/>
                  </a:lnTo>
                  <a:lnTo>
                    <a:pt x="4822" y="100"/>
                  </a:lnTo>
                  <a:close/>
                  <a:moveTo>
                    <a:pt x="1063" y="72"/>
                  </a:moveTo>
                  <a:lnTo>
                    <a:pt x="1064" y="79"/>
                  </a:lnTo>
                  <a:lnTo>
                    <a:pt x="1064" y="84"/>
                  </a:lnTo>
                  <a:lnTo>
                    <a:pt x="1066" y="86"/>
                  </a:lnTo>
                  <a:lnTo>
                    <a:pt x="1068" y="88"/>
                  </a:lnTo>
                  <a:lnTo>
                    <a:pt x="1070" y="89"/>
                  </a:lnTo>
                  <a:lnTo>
                    <a:pt x="1073" y="93"/>
                  </a:lnTo>
                  <a:lnTo>
                    <a:pt x="1075" y="96"/>
                  </a:lnTo>
                  <a:lnTo>
                    <a:pt x="1073" y="100"/>
                  </a:lnTo>
                  <a:lnTo>
                    <a:pt x="1071" y="105"/>
                  </a:lnTo>
                  <a:lnTo>
                    <a:pt x="1070" y="109"/>
                  </a:lnTo>
                  <a:lnTo>
                    <a:pt x="1068" y="112"/>
                  </a:lnTo>
                  <a:lnTo>
                    <a:pt x="1066" y="119"/>
                  </a:lnTo>
                  <a:lnTo>
                    <a:pt x="1073" y="121"/>
                  </a:lnTo>
                  <a:lnTo>
                    <a:pt x="1077" y="124"/>
                  </a:lnTo>
                  <a:lnTo>
                    <a:pt x="1080" y="128"/>
                  </a:lnTo>
                  <a:lnTo>
                    <a:pt x="1082" y="131"/>
                  </a:lnTo>
                  <a:lnTo>
                    <a:pt x="1082" y="138"/>
                  </a:lnTo>
                  <a:lnTo>
                    <a:pt x="1082" y="145"/>
                  </a:lnTo>
                  <a:lnTo>
                    <a:pt x="1077" y="149"/>
                  </a:lnTo>
                  <a:lnTo>
                    <a:pt x="1073" y="152"/>
                  </a:lnTo>
                  <a:lnTo>
                    <a:pt x="1071" y="157"/>
                  </a:lnTo>
                  <a:lnTo>
                    <a:pt x="1070" y="163"/>
                  </a:lnTo>
                  <a:lnTo>
                    <a:pt x="1066" y="170"/>
                  </a:lnTo>
                  <a:lnTo>
                    <a:pt x="1091" y="170"/>
                  </a:lnTo>
                  <a:lnTo>
                    <a:pt x="1091" y="185"/>
                  </a:lnTo>
                  <a:lnTo>
                    <a:pt x="1094" y="199"/>
                  </a:lnTo>
                  <a:lnTo>
                    <a:pt x="1105" y="199"/>
                  </a:lnTo>
                  <a:lnTo>
                    <a:pt x="1110" y="194"/>
                  </a:lnTo>
                  <a:lnTo>
                    <a:pt x="1115" y="189"/>
                  </a:lnTo>
                  <a:lnTo>
                    <a:pt x="1120" y="184"/>
                  </a:lnTo>
                  <a:lnTo>
                    <a:pt x="1129" y="180"/>
                  </a:lnTo>
                  <a:lnTo>
                    <a:pt x="1129" y="191"/>
                  </a:lnTo>
                  <a:lnTo>
                    <a:pt x="1127" y="205"/>
                  </a:lnTo>
                  <a:lnTo>
                    <a:pt x="1126" y="217"/>
                  </a:lnTo>
                  <a:lnTo>
                    <a:pt x="1126" y="225"/>
                  </a:lnTo>
                  <a:lnTo>
                    <a:pt x="1124" y="231"/>
                  </a:lnTo>
                  <a:lnTo>
                    <a:pt x="1127" y="234"/>
                  </a:lnTo>
                  <a:lnTo>
                    <a:pt x="1129" y="236"/>
                  </a:lnTo>
                  <a:lnTo>
                    <a:pt x="1131" y="238"/>
                  </a:lnTo>
                  <a:lnTo>
                    <a:pt x="1134" y="239"/>
                  </a:lnTo>
                  <a:lnTo>
                    <a:pt x="1139" y="241"/>
                  </a:lnTo>
                  <a:lnTo>
                    <a:pt x="1148" y="227"/>
                  </a:lnTo>
                  <a:lnTo>
                    <a:pt x="1155" y="211"/>
                  </a:lnTo>
                  <a:lnTo>
                    <a:pt x="1155" y="199"/>
                  </a:lnTo>
                  <a:lnTo>
                    <a:pt x="1153" y="187"/>
                  </a:lnTo>
                  <a:lnTo>
                    <a:pt x="1153" y="175"/>
                  </a:lnTo>
                  <a:lnTo>
                    <a:pt x="1157" y="163"/>
                  </a:lnTo>
                  <a:lnTo>
                    <a:pt x="1167" y="154"/>
                  </a:lnTo>
                  <a:lnTo>
                    <a:pt x="1171" y="150"/>
                  </a:lnTo>
                  <a:lnTo>
                    <a:pt x="1174" y="150"/>
                  </a:lnTo>
                  <a:lnTo>
                    <a:pt x="1178" y="152"/>
                  </a:lnTo>
                  <a:lnTo>
                    <a:pt x="1181" y="154"/>
                  </a:lnTo>
                  <a:lnTo>
                    <a:pt x="1183" y="157"/>
                  </a:lnTo>
                  <a:lnTo>
                    <a:pt x="1187" y="161"/>
                  </a:lnTo>
                  <a:lnTo>
                    <a:pt x="1188" y="164"/>
                  </a:lnTo>
                  <a:lnTo>
                    <a:pt x="1192" y="166"/>
                  </a:lnTo>
                  <a:lnTo>
                    <a:pt x="1194" y="170"/>
                  </a:lnTo>
                  <a:lnTo>
                    <a:pt x="1201" y="170"/>
                  </a:lnTo>
                  <a:lnTo>
                    <a:pt x="1209" y="166"/>
                  </a:lnTo>
                  <a:lnTo>
                    <a:pt x="1218" y="164"/>
                  </a:lnTo>
                  <a:lnTo>
                    <a:pt x="1225" y="170"/>
                  </a:lnTo>
                  <a:lnTo>
                    <a:pt x="1225" y="184"/>
                  </a:lnTo>
                  <a:lnTo>
                    <a:pt x="1225" y="191"/>
                  </a:lnTo>
                  <a:lnTo>
                    <a:pt x="1223" y="203"/>
                  </a:lnTo>
                  <a:lnTo>
                    <a:pt x="1222" y="218"/>
                  </a:lnTo>
                  <a:lnTo>
                    <a:pt x="1218" y="236"/>
                  </a:lnTo>
                  <a:lnTo>
                    <a:pt x="1215" y="250"/>
                  </a:lnTo>
                  <a:lnTo>
                    <a:pt x="1213" y="260"/>
                  </a:lnTo>
                  <a:lnTo>
                    <a:pt x="1206" y="260"/>
                  </a:lnTo>
                  <a:lnTo>
                    <a:pt x="1202" y="259"/>
                  </a:lnTo>
                  <a:lnTo>
                    <a:pt x="1199" y="257"/>
                  </a:lnTo>
                  <a:lnTo>
                    <a:pt x="1195" y="255"/>
                  </a:lnTo>
                  <a:lnTo>
                    <a:pt x="1190" y="253"/>
                  </a:lnTo>
                  <a:lnTo>
                    <a:pt x="1190" y="257"/>
                  </a:lnTo>
                  <a:lnTo>
                    <a:pt x="1192" y="259"/>
                  </a:lnTo>
                  <a:lnTo>
                    <a:pt x="1194" y="260"/>
                  </a:lnTo>
                  <a:lnTo>
                    <a:pt x="1195" y="262"/>
                  </a:lnTo>
                  <a:lnTo>
                    <a:pt x="1195" y="264"/>
                  </a:lnTo>
                  <a:lnTo>
                    <a:pt x="1197" y="267"/>
                  </a:lnTo>
                  <a:lnTo>
                    <a:pt x="1197" y="273"/>
                  </a:lnTo>
                  <a:lnTo>
                    <a:pt x="1148" y="276"/>
                  </a:lnTo>
                  <a:lnTo>
                    <a:pt x="1148" y="280"/>
                  </a:lnTo>
                  <a:lnTo>
                    <a:pt x="1152" y="290"/>
                  </a:lnTo>
                  <a:lnTo>
                    <a:pt x="1150" y="301"/>
                  </a:lnTo>
                  <a:lnTo>
                    <a:pt x="1148" y="318"/>
                  </a:lnTo>
                  <a:lnTo>
                    <a:pt x="1139" y="318"/>
                  </a:lnTo>
                  <a:lnTo>
                    <a:pt x="1127" y="311"/>
                  </a:lnTo>
                  <a:lnTo>
                    <a:pt x="1110" y="307"/>
                  </a:lnTo>
                  <a:lnTo>
                    <a:pt x="1110" y="311"/>
                  </a:lnTo>
                  <a:lnTo>
                    <a:pt x="1113" y="311"/>
                  </a:lnTo>
                  <a:lnTo>
                    <a:pt x="1117" y="314"/>
                  </a:lnTo>
                  <a:lnTo>
                    <a:pt x="1119" y="316"/>
                  </a:lnTo>
                  <a:lnTo>
                    <a:pt x="1120" y="318"/>
                  </a:lnTo>
                  <a:lnTo>
                    <a:pt x="1122" y="320"/>
                  </a:lnTo>
                  <a:lnTo>
                    <a:pt x="1124" y="325"/>
                  </a:lnTo>
                  <a:lnTo>
                    <a:pt x="1124" y="330"/>
                  </a:lnTo>
                  <a:lnTo>
                    <a:pt x="1122" y="334"/>
                  </a:lnTo>
                  <a:lnTo>
                    <a:pt x="1119" y="337"/>
                  </a:lnTo>
                  <a:lnTo>
                    <a:pt x="1117" y="341"/>
                  </a:lnTo>
                  <a:lnTo>
                    <a:pt x="1108" y="348"/>
                  </a:lnTo>
                  <a:lnTo>
                    <a:pt x="1101" y="355"/>
                  </a:lnTo>
                  <a:lnTo>
                    <a:pt x="1098" y="363"/>
                  </a:lnTo>
                  <a:lnTo>
                    <a:pt x="1094" y="376"/>
                  </a:lnTo>
                  <a:lnTo>
                    <a:pt x="1087" y="376"/>
                  </a:lnTo>
                  <a:lnTo>
                    <a:pt x="1082" y="374"/>
                  </a:lnTo>
                  <a:lnTo>
                    <a:pt x="1077" y="372"/>
                  </a:lnTo>
                  <a:lnTo>
                    <a:pt x="1073" y="370"/>
                  </a:lnTo>
                  <a:lnTo>
                    <a:pt x="1066" y="369"/>
                  </a:lnTo>
                  <a:lnTo>
                    <a:pt x="1066" y="372"/>
                  </a:lnTo>
                  <a:lnTo>
                    <a:pt x="1075" y="372"/>
                  </a:lnTo>
                  <a:lnTo>
                    <a:pt x="1077" y="376"/>
                  </a:lnTo>
                  <a:lnTo>
                    <a:pt x="1078" y="379"/>
                  </a:lnTo>
                  <a:lnTo>
                    <a:pt x="1080" y="381"/>
                  </a:lnTo>
                  <a:lnTo>
                    <a:pt x="1080" y="384"/>
                  </a:lnTo>
                  <a:lnTo>
                    <a:pt x="1082" y="390"/>
                  </a:lnTo>
                  <a:lnTo>
                    <a:pt x="1082" y="395"/>
                  </a:lnTo>
                  <a:lnTo>
                    <a:pt x="1066" y="400"/>
                  </a:lnTo>
                  <a:lnTo>
                    <a:pt x="1052" y="409"/>
                  </a:lnTo>
                  <a:lnTo>
                    <a:pt x="1043" y="419"/>
                  </a:lnTo>
                  <a:lnTo>
                    <a:pt x="1037" y="435"/>
                  </a:lnTo>
                  <a:lnTo>
                    <a:pt x="1037" y="458"/>
                  </a:lnTo>
                  <a:lnTo>
                    <a:pt x="1043" y="472"/>
                  </a:lnTo>
                  <a:lnTo>
                    <a:pt x="1047" y="491"/>
                  </a:lnTo>
                  <a:lnTo>
                    <a:pt x="1047" y="510"/>
                  </a:lnTo>
                  <a:lnTo>
                    <a:pt x="1066" y="510"/>
                  </a:lnTo>
                  <a:lnTo>
                    <a:pt x="1066" y="519"/>
                  </a:lnTo>
                  <a:lnTo>
                    <a:pt x="1070" y="522"/>
                  </a:lnTo>
                  <a:lnTo>
                    <a:pt x="1070" y="526"/>
                  </a:lnTo>
                  <a:lnTo>
                    <a:pt x="1070" y="529"/>
                  </a:lnTo>
                  <a:lnTo>
                    <a:pt x="1070" y="531"/>
                  </a:lnTo>
                  <a:lnTo>
                    <a:pt x="1070" y="533"/>
                  </a:lnTo>
                  <a:lnTo>
                    <a:pt x="1070" y="534"/>
                  </a:lnTo>
                  <a:lnTo>
                    <a:pt x="1071" y="536"/>
                  </a:lnTo>
                  <a:lnTo>
                    <a:pt x="1077" y="536"/>
                  </a:lnTo>
                  <a:lnTo>
                    <a:pt x="1082" y="538"/>
                  </a:lnTo>
                  <a:lnTo>
                    <a:pt x="1094" y="536"/>
                  </a:lnTo>
                  <a:lnTo>
                    <a:pt x="1106" y="541"/>
                  </a:lnTo>
                  <a:lnTo>
                    <a:pt x="1119" y="550"/>
                  </a:lnTo>
                  <a:lnTo>
                    <a:pt x="1131" y="562"/>
                  </a:lnTo>
                  <a:lnTo>
                    <a:pt x="1141" y="573"/>
                  </a:lnTo>
                  <a:lnTo>
                    <a:pt x="1152" y="580"/>
                  </a:lnTo>
                  <a:lnTo>
                    <a:pt x="1157" y="582"/>
                  </a:lnTo>
                  <a:lnTo>
                    <a:pt x="1160" y="583"/>
                  </a:lnTo>
                  <a:lnTo>
                    <a:pt x="1164" y="582"/>
                  </a:lnTo>
                  <a:lnTo>
                    <a:pt x="1167" y="582"/>
                  </a:lnTo>
                  <a:lnTo>
                    <a:pt x="1169" y="580"/>
                  </a:lnTo>
                  <a:lnTo>
                    <a:pt x="1173" y="578"/>
                  </a:lnTo>
                  <a:lnTo>
                    <a:pt x="1174" y="576"/>
                  </a:lnTo>
                  <a:lnTo>
                    <a:pt x="1178" y="576"/>
                  </a:lnTo>
                  <a:lnTo>
                    <a:pt x="1206" y="583"/>
                  </a:lnTo>
                  <a:lnTo>
                    <a:pt x="1209" y="602"/>
                  </a:lnTo>
                  <a:lnTo>
                    <a:pt x="1213" y="616"/>
                  </a:lnTo>
                  <a:lnTo>
                    <a:pt x="1215" y="627"/>
                  </a:lnTo>
                  <a:lnTo>
                    <a:pt x="1216" y="637"/>
                  </a:lnTo>
                  <a:lnTo>
                    <a:pt x="1220" y="648"/>
                  </a:lnTo>
                  <a:lnTo>
                    <a:pt x="1229" y="660"/>
                  </a:lnTo>
                  <a:lnTo>
                    <a:pt x="1239" y="676"/>
                  </a:lnTo>
                  <a:lnTo>
                    <a:pt x="1242" y="674"/>
                  </a:lnTo>
                  <a:lnTo>
                    <a:pt x="1244" y="674"/>
                  </a:lnTo>
                  <a:lnTo>
                    <a:pt x="1244" y="674"/>
                  </a:lnTo>
                  <a:lnTo>
                    <a:pt x="1246" y="672"/>
                  </a:lnTo>
                  <a:lnTo>
                    <a:pt x="1248" y="672"/>
                  </a:lnTo>
                  <a:lnTo>
                    <a:pt x="1251" y="671"/>
                  </a:lnTo>
                  <a:lnTo>
                    <a:pt x="1253" y="671"/>
                  </a:lnTo>
                  <a:lnTo>
                    <a:pt x="1253" y="669"/>
                  </a:lnTo>
                  <a:lnTo>
                    <a:pt x="1253" y="669"/>
                  </a:lnTo>
                  <a:lnTo>
                    <a:pt x="1253" y="669"/>
                  </a:lnTo>
                  <a:lnTo>
                    <a:pt x="1253" y="667"/>
                  </a:lnTo>
                  <a:lnTo>
                    <a:pt x="1255" y="664"/>
                  </a:lnTo>
                  <a:lnTo>
                    <a:pt x="1255" y="653"/>
                  </a:lnTo>
                  <a:lnTo>
                    <a:pt x="1253" y="639"/>
                  </a:lnTo>
                  <a:lnTo>
                    <a:pt x="1249" y="622"/>
                  </a:lnTo>
                  <a:lnTo>
                    <a:pt x="1244" y="606"/>
                  </a:lnTo>
                  <a:lnTo>
                    <a:pt x="1258" y="599"/>
                  </a:lnTo>
                  <a:lnTo>
                    <a:pt x="1272" y="589"/>
                  </a:lnTo>
                  <a:lnTo>
                    <a:pt x="1281" y="575"/>
                  </a:lnTo>
                  <a:lnTo>
                    <a:pt x="1286" y="557"/>
                  </a:lnTo>
                  <a:lnTo>
                    <a:pt x="1288" y="547"/>
                  </a:lnTo>
                  <a:lnTo>
                    <a:pt x="1286" y="531"/>
                  </a:lnTo>
                  <a:lnTo>
                    <a:pt x="1286" y="515"/>
                  </a:lnTo>
                  <a:lnTo>
                    <a:pt x="1279" y="512"/>
                  </a:lnTo>
                  <a:lnTo>
                    <a:pt x="1276" y="510"/>
                  </a:lnTo>
                  <a:lnTo>
                    <a:pt x="1272" y="508"/>
                  </a:lnTo>
                  <a:lnTo>
                    <a:pt x="1269" y="505"/>
                  </a:lnTo>
                  <a:lnTo>
                    <a:pt x="1267" y="499"/>
                  </a:lnTo>
                  <a:lnTo>
                    <a:pt x="1274" y="487"/>
                  </a:lnTo>
                  <a:lnTo>
                    <a:pt x="1277" y="473"/>
                  </a:lnTo>
                  <a:lnTo>
                    <a:pt x="1274" y="458"/>
                  </a:lnTo>
                  <a:lnTo>
                    <a:pt x="1270" y="442"/>
                  </a:lnTo>
                  <a:lnTo>
                    <a:pt x="1265" y="424"/>
                  </a:lnTo>
                  <a:lnTo>
                    <a:pt x="1263" y="407"/>
                  </a:lnTo>
                  <a:lnTo>
                    <a:pt x="1267" y="407"/>
                  </a:lnTo>
                  <a:lnTo>
                    <a:pt x="1267" y="403"/>
                  </a:lnTo>
                  <a:lnTo>
                    <a:pt x="1291" y="407"/>
                  </a:lnTo>
                  <a:lnTo>
                    <a:pt x="1312" y="407"/>
                  </a:lnTo>
                  <a:lnTo>
                    <a:pt x="1335" y="403"/>
                  </a:lnTo>
                  <a:lnTo>
                    <a:pt x="1340" y="412"/>
                  </a:lnTo>
                  <a:lnTo>
                    <a:pt x="1345" y="424"/>
                  </a:lnTo>
                  <a:lnTo>
                    <a:pt x="1351" y="433"/>
                  </a:lnTo>
                  <a:lnTo>
                    <a:pt x="1356" y="437"/>
                  </a:lnTo>
                  <a:lnTo>
                    <a:pt x="1359" y="438"/>
                  </a:lnTo>
                  <a:lnTo>
                    <a:pt x="1365" y="438"/>
                  </a:lnTo>
                  <a:lnTo>
                    <a:pt x="1370" y="440"/>
                  </a:lnTo>
                  <a:lnTo>
                    <a:pt x="1375" y="442"/>
                  </a:lnTo>
                  <a:lnTo>
                    <a:pt x="1379" y="445"/>
                  </a:lnTo>
                  <a:lnTo>
                    <a:pt x="1380" y="454"/>
                  </a:lnTo>
                  <a:lnTo>
                    <a:pt x="1384" y="470"/>
                  </a:lnTo>
                  <a:lnTo>
                    <a:pt x="1386" y="484"/>
                  </a:lnTo>
                  <a:lnTo>
                    <a:pt x="1389" y="494"/>
                  </a:lnTo>
                  <a:lnTo>
                    <a:pt x="1391" y="496"/>
                  </a:lnTo>
                  <a:lnTo>
                    <a:pt x="1394" y="499"/>
                  </a:lnTo>
                  <a:lnTo>
                    <a:pt x="1398" y="501"/>
                  </a:lnTo>
                  <a:lnTo>
                    <a:pt x="1401" y="505"/>
                  </a:lnTo>
                  <a:lnTo>
                    <a:pt x="1407" y="506"/>
                  </a:lnTo>
                  <a:lnTo>
                    <a:pt x="1408" y="510"/>
                  </a:lnTo>
                  <a:lnTo>
                    <a:pt x="1422" y="499"/>
                  </a:lnTo>
                  <a:lnTo>
                    <a:pt x="1433" y="486"/>
                  </a:lnTo>
                  <a:lnTo>
                    <a:pt x="1441" y="472"/>
                  </a:lnTo>
                  <a:lnTo>
                    <a:pt x="1455" y="461"/>
                  </a:lnTo>
                  <a:lnTo>
                    <a:pt x="1457" y="473"/>
                  </a:lnTo>
                  <a:lnTo>
                    <a:pt x="1462" y="480"/>
                  </a:lnTo>
                  <a:lnTo>
                    <a:pt x="1469" y="487"/>
                  </a:lnTo>
                  <a:lnTo>
                    <a:pt x="1476" y="494"/>
                  </a:lnTo>
                  <a:lnTo>
                    <a:pt x="1482" y="503"/>
                  </a:lnTo>
                  <a:lnTo>
                    <a:pt x="1482" y="506"/>
                  </a:lnTo>
                  <a:lnTo>
                    <a:pt x="1482" y="510"/>
                  </a:lnTo>
                  <a:lnTo>
                    <a:pt x="1480" y="512"/>
                  </a:lnTo>
                  <a:lnTo>
                    <a:pt x="1480" y="515"/>
                  </a:lnTo>
                  <a:lnTo>
                    <a:pt x="1478" y="519"/>
                  </a:lnTo>
                  <a:lnTo>
                    <a:pt x="1480" y="522"/>
                  </a:lnTo>
                  <a:lnTo>
                    <a:pt x="1482" y="526"/>
                  </a:lnTo>
                  <a:lnTo>
                    <a:pt x="1483" y="527"/>
                  </a:lnTo>
                  <a:lnTo>
                    <a:pt x="1487" y="527"/>
                  </a:lnTo>
                  <a:lnTo>
                    <a:pt x="1490" y="527"/>
                  </a:lnTo>
                  <a:lnTo>
                    <a:pt x="1492" y="527"/>
                  </a:lnTo>
                  <a:lnTo>
                    <a:pt x="1496" y="527"/>
                  </a:lnTo>
                  <a:lnTo>
                    <a:pt x="1497" y="529"/>
                  </a:lnTo>
                  <a:lnTo>
                    <a:pt x="1503" y="543"/>
                  </a:lnTo>
                  <a:lnTo>
                    <a:pt x="1503" y="554"/>
                  </a:lnTo>
                  <a:lnTo>
                    <a:pt x="1501" y="564"/>
                  </a:lnTo>
                  <a:lnTo>
                    <a:pt x="1504" y="573"/>
                  </a:lnTo>
                  <a:lnTo>
                    <a:pt x="1517" y="583"/>
                  </a:lnTo>
                  <a:lnTo>
                    <a:pt x="1506" y="604"/>
                  </a:lnTo>
                  <a:lnTo>
                    <a:pt x="1494" y="622"/>
                  </a:lnTo>
                  <a:lnTo>
                    <a:pt x="1497" y="622"/>
                  </a:lnTo>
                  <a:lnTo>
                    <a:pt x="1508" y="611"/>
                  </a:lnTo>
                  <a:lnTo>
                    <a:pt x="1518" y="602"/>
                  </a:lnTo>
                  <a:lnTo>
                    <a:pt x="1527" y="592"/>
                  </a:lnTo>
                  <a:lnTo>
                    <a:pt x="1539" y="595"/>
                  </a:lnTo>
                  <a:lnTo>
                    <a:pt x="1546" y="602"/>
                  </a:lnTo>
                  <a:lnTo>
                    <a:pt x="1553" y="611"/>
                  </a:lnTo>
                  <a:lnTo>
                    <a:pt x="1555" y="625"/>
                  </a:lnTo>
                  <a:lnTo>
                    <a:pt x="1571" y="625"/>
                  </a:lnTo>
                  <a:lnTo>
                    <a:pt x="1571" y="630"/>
                  </a:lnTo>
                  <a:lnTo>
                    <a:pt x="1572" y="634"/>
                  </a:lnTo>
                  <a:lnTo>
                    <a:pt x="1572" y="639"/>
                  </a:lnTo>
                  <a:lnTo>
                    <a:pt x="1574" y="644"/>
                  </a:lnTo>
                  <a:lnTo>
                    <a:pt x="1572" y="650"/>
                  </a:lnTo>
                  <a:lnTo>
                    <a:pt x="1572" y="653"/>
                  </a:lnTo>
                  <a:lnTo>
                    <a:pt x="1572" y="657"/>
                  </a:lnTo>
                  <a:lnTo>
                    <a:pt x="1574" y="658"/>
                  </a:lnTo>
                  <a:lnTo>
                    <a:pt x="1574" y="662"/>
                  </a:lnTo>
                  <a:lnTo>
                    <a:pt x="1574" y="664"/>
                  </a:lnTo>
                  <a:lnTo>
                    <a:pt x="1574" y="667"/>
                  </a:lnTo>
                  <a:lnTo>
                    <a:pt x="1555" y="681"/>
                  </a:lnTo>
                  <a:lnTo>
                    <a:pt x="1534" y="690"/>
                  </a:lnTo>
                  <a:lnTo>
                    <a:pt x="1510" y="695"/>
                  </a:lnTo>
                  <a:lnTo>
                    <a:pt x="1485" y="698"/>
                  </a:lnTo>
                  <a:lnTo>
                    <a:pt x="1461" y="702"/>
                  </a:lnTo>
                  <a:lnTo>
                    <a:pt x="1436" y="705"/>
                  </a:lnTo>
                  <a:lnTo>
                    <a:pt x="1415" y="712"/>
                  </a:lnTo>
                  <a:lnTo>
                    <a:pt x="1396" y="721"/>
                  </a:lnTo>
                  <a:lnTo>
                    <a:pt x="1382" y="737"/>
                  </a:lnTo>
                  <a:lnTo>
                    <a:pt x="1386" y="737"/>
                  </a:lnTo>
                  <a:lnTo>
                    <a:pt x="1403" y="725"/>
                  </a:lnTo>
                  <a:lnTo>
                    <a:pt x="1424" y="716"/>
                  </a:lnTo>
                  <a:lnTo>
                    <a:pt x="1447" y="711"/>
                  </a:lnTo>
                  <a:lnTo>
                    <a:pt x="1448" y="714"/>
                  </a:lnTo>
                  <a:lnTo>
                    <a:pt x="1450" y="718"/>
                  </a:lnTo>
                  <a:lnTo>
                    <a:pt x="1452" y="719"/>
                  </a:lnTo>
                  <a:lnTo>
                    <a:pt x="1455" y="721"/>
                  </a:lnTo>
                  <a:lnTo>
                    <a:pt x="1459" y="723"/>
                  </a:lnTo>
                  <a:lnTo>
                    <a:pt x="1462" y="726"/>
                  </a:lnTo>
                  <a:lnTo>
                    <a:pt x="1457" y="735"/>
                  </a:lnTo>
                  <a:lnTo>
                    <a:pt x="1454" y="742"/>
                  </a:lnTo>
                  <a:lnTo>
                    <a:pt x="1452" y="749"/>
                  </a:lnTo>
                  <a:lnTo>
                    <a:pt x="1450" y="760"/>
                  </a:lnTo>
                  <a:lnTo>
                    <a:pt x="1464" y="767"/>
                  </a:lnTo>
                  <a:lnTo>
                    <a:pt x="1473" y="777"/>
                  </a:lnTo>
                  <a:lnTo>
                    <a:pt x="1480" y="787"/>
                  </a:lnTo>
                  <a:lnTo>
                    <a:pt x="1489" y="798"/>
                  </a:lnTo>
                  <a:lnTo>
                    <a:pt x="1489" y="801"/>
                  </a:lnTo>
                  <a:lnTo>
                    <a:pt x="1489" y="803"/>
                  </a:lnTo>
                  <a:lnTo>
                    <a:pt x="1487" y="803"/>
                  </a:lnTo>
                  <a:lnTo>
                    <a:pt x="1487" y="805"/>
                  </a:lnTo>
                  <a:lnTo>
                    <a:pt x="1485" y="807"/>
                  </a:lnTo>
                  <a:lnTo>
                    <a:pt x="1475" y="819"/>
                  </a:lnTo>
                  <a:lnTo>
                    <a:pt x="1461" y="829"/>
                  </a:lnTo>
                  <a:lnTo>
                    <a:pt x="1443" y="836"/>
                  </a:lnTo>
                  <a:lnTo>
                    <a:pt x="1443" y="821"/>
                  </a:lnTo>
                  <a:lnTo>
                    <a:pt x="1452" y="815"/>
                  </a:lnTo>
                  <a:lnTo>
                    <a:pt x="1459" y="810"/>
                  </a:lnTo>
                  <a:lnTo>
                    <a:pt x="1466" y="801"/>
                  </a:lnTo>
                  <a:lnTo>
                    <a:pt x="1459" y="798"/>
                  </a:lnTo>
                  <a:lnTo>
                    <a:pt x="1459" y="794"/>
                  </a:lnTo>
                  <a:lnTo>
                    <a:pt x="1457" y="794"/>
                  </a:lnTo>
                  <a:lnTo>
                    <a:pt x="1455" y="794"/>
                  </a:lnTo>
                  <a:lnTo>
                    <a:pt x="1455" y="794"/>
                  </a:lnTo>
                  <a:lnTo>
                    <a:pt x="1455" y="796"/>
                  </a:lnTo>
                  <a:lnTo>
                    <a:pt x="1455" y="798"/>
                  </a:lnTo>
                  <a:lnTo>
                    <a:pt x="1455" y="798"/>
                  </a:lnTo>
                  <a:lnTo>
                    <a:pt x="1443" y="807"/>
                  </a:lnTo>
                  <a:lnTo>
                    <a:pt x="1427" y="814"/>
                  </a:lnTo>
                  <a:lnTo>
                    <a:pt x="1414" y="819"/>
                  </a:lnTo>
                  <a:lnTo>
                    <a:pt x="1400" y="826"/>
                  </a:lnTo>
                  <a:lnTo>
                    <a:pt x="1387" y="835"/>
                  </a:lnTo>
                  <a:lnTo>
                    <a:pt x="1379" y="847"/>
                  </a:lnTo>
                  <a:lnTo>
                    <a:pt x="1373" y="864"/>
                  </a:lnTo>
                  <a:lnTo>
                    <a:pt x="1379" y="866"/>
                  </a:lnTo>
                  <a:lnTo>
                    <a:pt x="1386" y="868"/>
                  </a:lnTo>
                  <a:lnTo>
                    <a:pt x="1389" y="871"/>
                  </a:lnTo>
                  <a:lnTo>
                    <a:pt x="1382" y="871"/>
                  </a:lnTo>
                  <a:lnTo>
                    <a:pt x="1372" y="880"/>
                  </a:lnTo>
                  <a:lnTo>
                    <a:pt x="1358" y="883"/>
                  </a:lnTo>
                  <a:lnTo>
                    <a:pt x="1345" y="885"/>
                  </a:lnTo>
                  <a:lnTo>
                    <a:pt x="1331" y="887"/>
                  </a:lnTo>
                  <a:lnTo>
                    <a:pt x="1321" y="915"/>
                  </a:lnTo>
                  <a:lnTo>
                    <a:pt x="1309" y="945"/>
                  </a:lnTo>
                  <a:lnTo>
                    <a:pt x="1305" y="941"/>
                  </a:lnTo>
                  <a:lnTo>
                    <a:pt x="1304" y="939"/>
                  </a:lnTo>
                  <a:lnTo>
                    <a:pt x="1300" y="938"/>
                  </a:lnTo>
                  <a:lnTo>
                    <a:pt x="1298" y="936"/>
                  </a:lnTo>
                  <a:lnTo>
                    <a:pt x="1293" y="932"/>
                  </a:lnTo>
                  <a:lnTo>
                    <a:pt x="1293" y="941"/>
                  </a:lnTo>
                  <a:lnTo>
                    <a:pt x="1295" y="945"/>
                  </a:lnTo>
                  <a:lnTo>
                    <a:pt x="1298" y="955"/>
                  </a:lnTo>
                  <a:lnTo>
                    <a:pt x="1302" y="967"/>
                  </a:lnTo>
                  <a:lnTo>
                    <a:pt x="1305" y="978"/>
                  </a:lnTo>
                  <a:lnTo>
                    <a:pt x="1305" y="983"/>
                  </a:lnTo>
                  <a:lnTo>
                    <a:pt x="1291" y="992"/>
                  </a:lnTo>
                  <a:lnTo>
                    <a:pt x="1276" y="1000"/>
                  </a:lnTo>
                  <a:lnTo>
                    <a:pt x="1260" y="1011"/>
                  </a:lnTo>
                  <a:lnTo>
                    <a:pt x="1244" y="1021"/>
                  </a:lnTo>
                  <a:lnTo>
                    <a:pt x="1234" y="1035"/>
                  </a:lnTo>
                  <a:lnTo>
                    <a:pt x="1229" y="1053"/>
                  </a:lnTo>
                  <a:lnTo>
                    <a:pt x="1223" y="1067"/>
                  </a:lnTo>
                  <a:lnTo>
                    <a:pt x="1225" y="1084"/>
                  </a:lnTo>
                  <a:lnTo>
                    <a:pt x="1230" y="1103"/>
                  </a:lnTo>
                  <a:lnTo>
                    <a:pt x="1237" y="1123"/>
                  </a:lnTo>
                  <a:lnTo>
                    <a:pt x="1244" y="1142"/>
                  </a:lnTo>
                  <a:lnTo>
                    <a:pt x="1248" y="1159"/>
                  </a:lnTo>
                  <a:lnTo>
                    <a:pt x="1244" y="1159"/>
                  </a:lnTo>
                  <a:lnTo>
                    <a:pt x="1244" y="1163"/>
                  </a:lnTo>
                  <a:lnTo>
                    <a:pt x="1232" y="1159"/>
                  </a:lnTo>
                  <a:lnTo>
                    <a:pt x="1227" y="1144"/>
                  </a:lnTo>
                  <a:lnTo>
                    <a:pt x="1218" y="1124"/>
                  </a:lnTo>
                  <a:lnTo>
                    <a:pt x="1208" y="1103"/>
                  </a:lnTo>
                  <a:lnTo>
                    <a:pt x="1197" y="1088"/>
                  </a:lnTo>
                  <a:lnTo>
                    <a:pt x="1187" y="1079"/>
                  </a:lnTo>
                  <a:lnTo>
                    <a:pt x="1174" y="1077"/>
                  </a:lnTo>
                  <a:lnTo>
                    <a:pt x="1159" y="1070"/>
                  </a:lnTo>
                  <a:lnTo>
                    <a:pt x="1141" y="1063"/>
                  </a:lnTo>
                  <a:lnTo>
                    <a:pt x="1120" y="1060"/>
                  </a:lnTo>
                  <a:lnTo>
                    <a:pt x="1120" y="1063"/>
                  </a:lnTo>
                  <a:lnTo>
                    <a:pt x="1117" y="1063"/>
                  </a:lnTo>
                  <a:lnTo>
                    <a:pt x="1119" y="1069"/>
                  </a:lnTo>
                  <a:lnTo>
                    <a:pt x="1122" y="1074"/>
                  </a:lnTo>
                  <a:lnTo>
                    <a:pt x="1124" y="1077"/>
                  </a:lnTo>
                  <a:lnTo>
                    <a:pt x="1126" y="1081"/>
                  </a:lnTo>
                  <a:lnTo>
                    <a:pt x="1129" y="1086"/>
                  </a:lnTo>
                  <a:lnTo>
                    <a:pt x="1113" y="1086"/>
                  </a:lnTo>
                  <a:lnTo>
                    <a:pt x="1101" y="1081"/>
                  </a:lnTo>
                  <a:lnTo>
                    <a:pt x="1085" y="1077"/>
                  </a:lnTo>
                  <a:lnTo>
                    <a:pt x="1070" y="1077"/>
                  </a:lnTo>
                  <a:lnTo>
                    <a:pt x="1054" y="1079"/>
                  </a:lnTo>
                  <a:lnTo>
                    <a:pt x="1043" y="1082"/>
                  </a:lnTo>
                  <a:lnTo>
                    <a:pt x="1031" y="1088"/>
                  </a:lnTo>
                  <a:lnTo>
                    <a:pt x="1021" y="1095"/>
                  </a:lnTo>
                  <a:lnTo>
                    <a:pt x="1014" y="1105"/>
                  </a:lnTo>
                  <a:lnTo>
                    <a:pt x="1010" y="1114"/>
                  </a:lnTo>
                  <a:lnTo>
                    <a:pt x="1012" y="1121"/>
                  </a:lnTo>
                  <a:lnTo>
                    <a:pt x="1012" y="1130"/>
                  </a:lnTo>
                  <a:lnTo>
                    <a:pt x="1009" y="1140"/>
                  </a:lnTo>
                  <a:lnTo>
                    <a:pt x="1002" y="1163"/>
                  </a:lnTo>
                  <a:lnTo>
                    <a:pt x="1002" y="1180"/>
                  </a:lnTo>
                  <a:lnTo>
                    <a:pt x="1003" y="1198"/>
                  </a:lnTo>
                  <a:lnTo>
                    <a:pt x="1010" y="1215"/>
                  </a:lnTo>
                  <a:lnTo>
                    <a:pt x="1021" y="1236"/>
                  </a:lnTo>
                  <a:lnTo>
                    <a:pt x="1033" y="1238"/>
                  </a:lnTo>
                  <a:lnTo>
                    <a:pt x="1040" y="1240"/>
                  </a:lnTo>
                  <a:lnTo>
                    <a:pt x="1043" y="1243"/>
                  </a:lnTo>
                  <a:lnTo>
                    <a:pt x="1047" y="1245"/>
                  </a:lnTo>
                  <a:lnTo>
                    <a:pt x="1052" y="1247"/>
                  </a:lnTo>
                  <a:lnTo>
                    <a:pt x="1061" y="1243"/>
                  </a:lnTo>
                  <a:lnTo>
                    <a:pt x="1075" y="1236"/>
                  </a:lnTo>
                  <a:lnTo>
                    <a:pt x="1078" y="1234"/>
                  </a:lnTo>
                  <a:lnTo>
                    <a:pt x="1080" y="1234"/>
                  </a:lnTo>
                  <a:lnTo>
                    <a:pt x="1084" y="1234"/>
                  </a:lnTo>
                  <a:lnTo>
                    <a:pt x="1084" y="1234"/>
                  </a:lnTo>
                  <a:lnTo>
                    <a:pt x="1085" y="1234"/>
                  </a:lnTo>
                  <a:lnTo>
                    <a:pt x="1087" y="1234"/>
                  </a:lnTo>
                  <a:lnTo>
                    <a:pt x="1087" y="1233"/>
                  </a:lnTo>
                  <a:lnTo>
                    <a:pt x="1091" y="1229"/>
                  </a:lnTo>
                  <a:lnTo>
                    <a:pt x="1092" y="1224"/>
                  </a:lnTo>
                  <a:lnTo>
                    <a:pt x="1094" y="1219"/>
                  </a:lnTo>
                  <a:lnTo>
                    <a:pt x="1096" y="1213"/>
                  </a:lnTo>
                  <a:lnTo>
                    <a:pt x="1098" y="1210"/>
                  </a:lnTo>
                  <a:lnTo>
                    <a:pt x="1106" y="1201"/>
                  </a:lnTo>
                  <a:lnTo>
                    <a:pt x="1117" y="1196"/>
                  </a:lnTo>
                  <a:lnTo>
                    <a:pt x="1133" y="1194"/>
                  </a:lnTo>
                  <a:lnTo>
                    <a:pt x="1134" y="1198"/>
                  </a:lnTo>
                  <a:lnTo>
                    <a:pt x="1136" y="1199"/>
                  </a:lnTo>
                  <a:lnTo>
                    <a:pt x="1136" y="1201"/>
                  </a:lnTo>
                  <a:lnTo>
                    <a:pt x="1138" y="1201"/>
                  </a:lnTo>
                  <a:lnTo>
                    <a:pt x="1138" y="1199"/>
                  </a:lnTo>
                  <a:lnTo>
                    <a:pt x="1139" y="1199"/>
                  </a:lnTo>
                  <a:lnTo>
                    <a:pt x="1143" y="1199"/>
                  </a:lnTo>
                  <a:lnTo>
                    <a:pt x="1148" y="1198"/>
                  </a:lnTo>
                  <a:lnTo>
                    <a:pt x="1148" y="1213"/>
                  </a:lnTo>
                  <a:lnTo>
                    <a:pt x="1141" y="1220"/>
                  </a:lnTo>
                  <a:lnTo>
                    <a:pt x="1136" y="1233"/>
                  </a:lnTo>
                  <a:lnTo>
                    <a:pt x="1131" y="1250"/>
                  </a:lnTo>
                  <a:lnTo>
                    <a:pt x="1126" y="1266"/>
                  </a:lnTo>
                  <a:lnTo>
                    <a:pt x="1120" y="1278"/>
                  </a:lnTo>
                  <a:lnTo>
                    <a:pt x="1138" y="1278"/>
                  </a:lnTo>
                  <a:lnTo>
                    <a:pt x="1153" y="1276"/>
                  </a:lnTo>
                  <a:lnTo>
                    <a:pt x="1167" y="1276"/>
                  </a:lnTo>
                  <a:lnTo>
                    <a:pt x="1180" y="1278"/>
                  </a:lnTo>
                  <a:lnTo>
                    <a:pt x="1188" y="1283"/>
                  </a:lnTo>
                  <a:lnTo>
                    <a:pt x="1195" y="1294"/>
                  </a:lnTo>
                  <a:lnTo>
                    <a:pt x="1197" y="1309"/>
                  </a:lnTo>
                  <a:lnTo>
                    <a:pt x="1194" y="1320"/>
                  </a:lnTo>
                  <a:lnTo>
                    <a:pt x="1190" y="1334"/>
                  </a:lnTo>
                  <a:lnTo>
                    <a:pt x="1190" y="1348"/>
                  </a:lnTo>
                  <a:lnTo>
                    <a:pt x="1199" y="1357"/>
                  </a:lnTo>
                  <a:lnTo>
                    <a:pt x="1204" y="1363"/>
                  </a:lnTo>
                  <a:lnTo>
                    <a:pt x="1211" y="1370"/>
                  </a:lnTo>
                  <a:lnTo>
                    <a:pt x="1222" y="1376"/>
                  </a:lnTo>
                  <a:lnTo>
                    <a:pt x="1235" y="1379"/>
                  </a:lnTo>
                  <a:lnTo>
                    <a:pt x="1242" y="1370"/>
                  </a:lnTo>
                  <a:lnTo>
                    <a:pt x="1251" y="1367"/>
                  </a:lnTo>
                  <a:lnTo>
                    <a:pt x="1267" y="1367"/>
                  </a:lnTo>
                  <a:lnTo>
                    <a:pt x="1269" y="1370"/>
                  </a:lnTo>
                  <a:lnTo>
                    <a:pt x="1272" y="1374"/>
                  </a:lnTo>
                  <a:lnTo>
                    <a:pt x="1274" y="1376"/>
                  </a:lnTo>
                  <a:lnTo>
                    <a:pt x="1276" y="1376"/>
                  </a:lnTo>
                  <a:lnTo>
                    <a:pt x="1281" y="1377"/>
                  </a:lnTo>
                  <a:lnTo>
                    <a:pt x="1286" y="1379"/>
                  </a:lnTo>
                  <a:lnTo>
                    <a:pt x="1293" y="1365"/>
                  </a:lnTo>
                  <a:lnTo>
                    <a:pt x="1302" y="1355"/>
                  </a:lnTo>
                  <a:lnTo>
                    <a:pt x="1312" y="1346"/>
                  </a:lnTo>
                  <a:lnTo>
                    <a:pt x="1325" y="1339"/>
                  </a:lnTo>
                  <a:lnTo>
                    <a:pt x="1344" y="1336"/>
                  </a:lnTo>
                  <a:lnTo>
                    <a:pt x="1347" y="1334"/>
                  </a:lnTo>
                  <a:lnTo>
                    <a:pt x="1349" y="1334"/>
                  </a:lnTo>
                  <a:lnTo>
                    <a:pt x="1352" y="1334"/>
                  </a:lnTo>
                  <a:lnTo>
                    <a:pt x="1354" y="1334"/>
                  </a:lnTo>
                  <a:lnTo>
                    <a:pt x="1358" y="1336"/>
                  </a:lnTo>
                  <a:lnTo>
                    <a:pt x="1363" y="1336"/>
                  </a:lnTo>
                  <a:lnTo>
                    <a:pt x="1361" y="1339"/>
                  </a:lnTo>
                  <a:lnTo>
                    <a:pt x="1361" y="1343"/>
                  </a:lnTo>
                  <a:lnTo>
                    <a:pt x="1359" y="1343"/>
                  </a:lnTo>
                  <a:lnTo>
                    <a:pt x="1359" y="1344"/>
                  </a:lnTo>
                  <a:lnTo>
                    <a:pt x="1361" y="1344"/>
                  </a:lnTo>
                  <a:lnTo>
                    <a:pt x="1363" y="1346"/>
                  </a:lnTo>
                  <a:lnTo>
                    <a:pt x="1366" y="1348"/>
                  </a:lnTo>
                  <a:lnTo>
                    <a:pt x="1366" y="1344"/>
                  </a:lnTo>
                  <a:lnTo>
                    <a:pt x="1370" y="1341"/>
                  </a:lnTo>
                  <a:lnTo>
                    <a:pt x="1372" y="1339"/>
                  </a:lnTo>
                  <a:lnTo>
                    <a:pt x="1373" y="1337"/>
                  </a:lnTo>
                  <a:lnTo>
                    <a:pt x="1375" y="1336"/>
                  </a:lnTo>
                  <a:lnTo>
                    <a:pt x="1379" y="1334"/>
                  </a:lnTo>
                  <a:lnTo>
                    <a:pt x="1382" y="1332"/>
                  </a:lnTo>
                  <a:lnTo>
                    <a:pt x="1398" y="1346"/>
                  </a:lnTo>
                  <a:lnTo>
                    <a:pt x="1419" y="1353"/>
                  </a:lnTo>
                  <a:lnTo>
                    <a:pt x="1440" y="1355"/>
                  </a:lnTo>
                  <a:lnTo>
                    <a:pt x="1464" y="1353"/>
                  </a:lnTo>
                  <a:lnTo>
                    <a:pt x="1489" y="1351"/>
                  </a:lnTo>
                  <a:lnTo>
                    <a:pt x="1489" y="1355"/>
                  </a:lnTo>
                  <a:lnTo>
                    <a:pt x="1489" y="1357"/>
                  </a:lnTo>
                  <a:lnTo>
                    <a:pt x="1487" y="1358"/>
                  </a:lnTo>
                  <a:lnTo>
                    <a:pt x="1487" y="1358"/>
                  </a:lnTo>
                  <a:lnTo>
                    <a:pt x="1487" y="1360"/>
                  </a:lnTo>
                  <a:lnTo>
                    <a:pt x="1485" y="1363"/>
                  </a:lnTo>
                  <a:lnTo>
                    <a:pt x="1497" y="1367"/>
                  </a:lnTo>
                  <a:lnTo>
                    <a:pt x="1504" y="1372"/>
                  </a:lnTo>
                  <a:lnTo>
                    <a:pt x="1511" y="1377"/>
                  </a:lnTo>
                  <a:lnTo>
                    <a:pt x="1523" y="1383"/>
                  </a:lnTo>
                  <a:lnTo>
                    <a:pt x="1523" y="1393"/>
                  </a:lnTo>
                  <a:lnTo>
                    <a:pt x="1536" y="1397"/>
                  </a:lnTo>
                  <a:lnTo>
                    <a:pt x="1544" y="1398"/>
                  </a:lnTo>
                  <a:lnTo>
                    <a:pt x="1551" y="1405"/>
                  </a:lnTo>
                  <a:lnTo>
                    <a:pt x="1555" y="1416"/>
                  </a:lnTo>
                  <a:lnTo>
                    <a:pt x="1576" y="1418"/>
                  </a:lnTo>
                  <a:lnTo>
                    <a:pt x="1593" y="1419"/>
                  </a:lnTo>
                  <a:lnTo>
                    <a:pt x="1616" y="1421"/>
                  </a:lnTo>
                  <a:lnTo>
                    <a:pt x="1632" y="1442"/>
                  </a:lnTo>
                  <a:lnTo>
                    <a:pt x="1651" y="1461"/>
                  </a:lnTo>
                  <a:lnTo>
                    <a:pt x="1672" y="1477"/>
                  </a:lnTo>
                  <a:lnTo>
                    <a:pt x="1696" y="1489"/>
                  </a:lnTo>
                  <a:lnTo>
                    <a:pt x="1695" y="1496"/>
                  </a:lnTo>
                  <a:lnTo>
                    <a:pt x="1691" y="1500"/>
                  </a:lnTo>
                  <a:lnTo>
                    <a:pt x="1688" y="1505"/>
                  </a:lnTo>
                  <a:lnTo>
                    <a:pt x="1684" y="1508"/>
                  </a:lnTo>
                  <a:lnTo>
                    <a:pt x="1681" y="1514"/>
                  </a:lnTo>
                  <a:lnTo>
                    <a:pt x="1703" y="1514"/>
                  </a:lnTo>
                  <a:lnTo>
                    <a:pt x="1724" y="1521"/>
                  </a:lnTo>
                  <a:lnTo>
                    <a:pt x="1728" y="1533"/>
                  </a:lnTo>
                  <a:lnTo>
                    <a:pt x="1733" y="1531"/>
                  </a:lnTo>
                  <a:lnTo>
                    <a:pt x="1736" y="1529"/>
                  </a:lnTo>
                  <a:lnTo>
                    <a:pt x="1742" y="1531"/>
                  </a:lnTo>
                  <a:lnTo>
                    <a:pt x="1743" y="1531"/>
                  </a:lnTo>
                  <a:lnTo>
                    <a:pt x="1747" y="1533"/>
                  </a:lnTo>
                  <a:lnTo>
                    <a:pt x="1750" y="1535"/>
                  </a:lnTo>
                  <a:lnTo>
                    <a:pt x="1754" y="1536"/>
                  </a:lnTo>
                  <a:lnTo>
                    <a:pt x="1808" y="1540"/>
                  </a:lnTo>
                  <a:lnTo>
                    <a:pt x="1813" y="1545"/>
                  </a:lnTo>
                  <a:lnTo>
                    <a:pt x="1817" y="1555"/>
                  </a:lnTo>
                  <a:lnTo>
                    <a:pt x="1818" y="1564"/>
                  </a:lnTo>
                  <a:lnTo>
                    <a:pt x="1824" y="1571"/>
                  </a:lnTo>
                  <a:lnTo>
                    <a:pt x="1832" y="1573"/>
                  </a:lnTo>
                  <a:lnTo>
                    <a:pt x="1841" y="1573"/>
                  </a:lnTo>
                  <a:lnTo>
                    <a:pt x="1848" y="1571"/>
                  </a:lnTo>
                  <a:lnTo>
                    <a:pt x="1853" y="1578"/>
                  </a:lnTo>
                  <a:lnTo>
                    <a:pt x="1859" y="1583"/>
                  </a:lnTo>
                  <a:lnTo>
                    <a:pt x="1862" y="1589"/>
                  </a:lnTo>
                  <a:lnTo>
                    <a:pt x="1864" y="1596"/>
                  </a:lnTo>
                  <a:lnTo>
                    <a:pt x="1866" y="1604"/>
                  </a:lnTo>
                  <a:lnTo>
                    <a:pt x="1853" y="1620"/>
                  </a:lnTo>
                  <a:lnTo>
                    <a:pt x="1839" y="1639"/>
                  </a:lnTo>
                  <a:lnTo>
                    <a:pt x="1825" y="1660"/>
                  </a:lnTo>
                  <a:lnTo>
                    <a:pt x="1813" y="1681"/>
                  </a:lnTo>
                  <a:lnTo>
                    <a:pt x="1805" y="1697"/>
                  </a:lnTo>
                  <a:lnTo>
                    <a:pt x="1805" y="1707"/>
                  </a:lnTo>
                  <a:lnTo>
                    <a:pt x="1806" y="1721"/>
                  </a:lnTo>
                  <a:lnTo>
                    <a:pt x="1810" y="1737"/>
                  </a:lnTo>
                  <a:lnTo>
                    <a:pt x="1808" y="1751"/>
                  </a:lnTo>
                  <a:lnTo>
                    <a:pt x="1805" y="1760"/>
                  </a:lnTo>
                  <a:lnTo>
                    <a:pt x="1798" y="1774"/>
                  </a:lnTo>
                  <a:lnTo>
                    <a:pt x="1789" y="1789"/>
                  </a:lnTo>
                  <a:lnTo>
                    <a:pt x="1780" y="1805"/>
                  </a:lnTo>
                  <a:lnTo>
                    <a:pt x="1771" y="1817"/>
                  </a:lnTo>
                  <a:lnTo>
                    <a:pt x="1766" y="1824"/>
                  </a:lnTo>
                  <a:lnTo>
                    <a:pt x="1756" y="1828"/>
                  </a:lnTo>
                  <a:lnTo>
                    <a:pt x="1740" y="1830"/>
                  </a:lnTo>
                  <a:lnTo>
                    <a:pt x="1724" y="1831"/>
                  </a:lnTo>
                  <a:lnTo>
                    <a:pt x="1709" y="1835"/>
                  </a:lnTo>
                  <a:lnTo>
                    <a:pt x="1695" y="1840"/>
                  </a:lnTo>
                  <a:lnTo>
                    <a:pt x="1686" y="1850"/>
                  </a:lnTo>
                  <a:lnTo>
                    <a:pt x="1682" y="1856"/>
                  </a:lnTo>
                  <a:lnTo>
                    <a:pt x="1682" y="1859"/>
                  </a:lnTo>
                  <a:lnTo>
                    <a:pt x="1682" y="1863"/>
                  </a:lnTo>
                  <a:lnTo>
                    <a:pt x="1684" y="1868"/>
                  </a:lnTo>
                  <a:lnTo>
                    <a:pt x="1686" y="1873"/>
                  </a:lnTo>
                  <a:lnTo>
                    <a:pt x="1674" y="1873"/>
                  </a:lnTo>
                  <a:lnTo>
                    <a:pt x="1672" y="1896"/>
                  </a:lnTo>
                  <a:lnTo>
                    <a:pt x="1668" y="1915"/>
                  </a:lnTo>
                  <a:lnTo>
                    <a:pt x="1661" y="1931"/>
                  </a:lnTo>
                  <a:lnTo>
                    <a:pt x="1654" y="1946"/>
                  </a:lnTo>
                  <a:lnTo>
                    <a:pt x="1647" y="1966"/>
                  </a:lnTo>
                  <a:lnTo>
                    <a:pt x="1642" y="1966"/>
                  </a:lnTo>
                  <a:lnTo>
                    <a:pt x="1642" y="1959"/>
                  </a:lnTo>
                  <a:lnTo>
                    <a:pt x="1642" y="1955"/>
                  </a:lnTo>
                  <a:lnTo>
                    <a:pt x="1640" y="1950"/>
                  </a:lnTo>
                  <a:lnTo>
                    <a:pt x="1639" y="1946"/>
                  </a:lnTo>
                  <a:lnTo>
                    <a:pt x="1637" y="1948"/>
                  </a:lnTo>
                  <a:lnTo>
                    <a:pt x="1637" y="1948"/>
                  </a:lnTo>
                  <a:lnTo>
                    <a:pt x="1635" y="1948"/>
                  </a:lnTo>
                  <a:lnTo>
                    <a:pt x="1633" y="1950"/>
                  </a:lnTo>
                  <a:lnTo>
                    <a:pt x="1632" y="1950"/>
                  </a:lnTo>
                  <a:lnTo>
                    <a:pt x="1623" y="1971"/>
                  </a:lnTo>
                  <a:lnTo>
                    <a:pt x="1613" y="1985"/>
                  </a:lnTo>
                  <a:lnTo>
                    <a:pt x="1602" y="1997"/>
                  </a:lnTo>
                  <a:lnTo>
                    <a:pt x="1590" y="2011"/>
                  </a:lnTo>
                  <a:lnTo>
                    <a:pt x="1565" y="2006"/>
                  </a:lnTo>
                  <a:lnTo>
                    <a:pt x="1543" y="2001"/>
                  </a:lnTo>
                  <a:lnTo>
                    <a:pt x="1543" y="2008"/>
                  </a:lnTo>
                  <a:lnTo>
                    <a:pt x="1555" y="2015"/>
                  </a:lnTo>
                  <a:lnTo>
                    <a:pt x="1560" y="2025"/>
                  </a:lnTo>
                  <a:lnTo>
                    <a:pt x="1562" y="2035"/>
                  </a:lnTo>
                  <a:lnTo>
                    <a:pt x="1560" y="2048"/>
                  </a:lnTo>
                  <a:lnTo>
                    <a:pt x="1558" y="2062"/>
                  </a:lnTo>
                  <a:lnTo>
                    <a:pt x="1527" y="2063"/>
                  </a:lnTo>
                  <a:lnTo>
                    <a:pt x="1501" y="2070"/>
                  </a:lnTo>
                  <a:lnTo>
                    <a:pt x="1499" y="2074"/>
                  </a:lnTo>
                  <a:lnTo>
                    <a:pt x="1497" y="2079"/>
                  </a:lnTo>
                  <a:lnTo>
                    <a:pt x="1497" y="2086"/>
                  </a:lnTo>
                  <a:lnTo>
                    <a:pt x="1497" y="2093"/>
                  </a:lnTo>
                  <a:lnTo>
                    <a:pt x="1496" y="2097"/>
                  </a:lnTo>
                  <a:lnTo>
                    <a:pt x="1496" y="2098"/>
                  </a:lnTo>
                  <a:lnTo>
                    <a:pt x="1496" y="2102"/>
                  </a:lnTo>
                  <a:lnTo>
                    <a:pt x="1496" y="2105"/>
                  </a:lnTo>
                  <a:lnTo>
                    <a:pt x="1497" y="2112"/>
                  </a:lnTo>
                  <a:lnTo>
                    <a:pt x="1489" y="2112"/>
                  </a:lnTo>
                  <a:lnTo>
                    <a:pt x="1478" y="2114"/>
                  </a:lnTo>
                  <a:lnTo>
                    <a:pt x="1464" y="2114"/>
                  </a:lnTo>
                  <a:lnTo>
                    <a:pt x="1450" y="2116"/>
                  </a:lnTo>
                  <a:lnTo>
                    <a:pt x="1450" y="2123"/>
                  </a:lnTo>
                  <a:lnTo>
                    <a:pt x="1457" y="2126"/>
                  </a:lnTo>
                  <a:lnTo>
                    <a:pt x="1462" y="2130"/>
                  </a:lnTo>
                  <a:lnTo>
                    <a:pt x="1466" y="2131"/>
                  </a:lnTo>
                  <a:lnTo>
                    <a:pt x="1469" y="2133"/>
                  </a:lnTo>
                  <a:lnTo>
                    <a:pt x="1473" y="2137"/>
                  </a:lnTo>
                  <a:lnTo>
                    <a:pt x="1475" y="2140"/>
                  </a:lnTo>
                  <a:lnTo>
                    <a:pt x="1478" y="2145"/>
                  </a:lnTo>
                  <a:lnTo>
                    <a:pt x="1471" y="2147"/>
                  </a:lnTo>
                  <a:lnTo>
                    <a:pt x="1466" y="2149"/>
                  </a:lnTo>
                  <a:lnTo>
                    <a:pt x="1461" y="2151"/>
                  </a:lnTo>
                  <a:lnTo>
                    <a:pt x="1457" y="2152"/>
                  </a:lnTo>
                  <a:lnTo>
                    <a:pt x="1455" y="2158"/>
                  </a:lnTo>
                  <a:lnTo>
                    <a:pt x="1450" y="2168"/>
                  </a:lnTo>
                  <a:lnTo>
                    <a:pt x="1447" y="2179"/>
                  </a:lnTo>
                  <a:lnTo>
                    <a:pt x="1443" y="2189"/>
                  </a:lnTo>
                  <a:lnTo>
                    <a:pt x="1440" y="2191"/>
                  </a:lnTo>
                  <a:lnTo>
                    <a:pt x="1438" y="2191"/>
                  </a:lnTo>
                  <a:lnTo>
                    <a:pt x="1433" y="2193"/>
                  </a:lnTo>
                  <a:lnTo>
                    <a:pt x="1427" y="2193"/>
                  </a:lnTo>
                  <a:lnTo>
                    <a:pt x="1427" y="2198"/>
                  </a:lnTo>
                  <a:lnTo>
                    <a:pt x="1427" y="2201"/>
                  </a:lnTo>
                  <a:lnTo>
                    <a:pt x="1427" y="2203"/>
                  </a:lnTo>
                  <a:lnTo>
                    <a:pt x="1426" y="2205"/>
                  </a:lnTo>
                  <a:lnTo>
                    <a:pt x="1427" y="2207"/>
                  </a:lnTo>
                  <a:lnTo>
                    <a:pt x="1427" y="2208"/>
                  </a:lnTo>
                  <a:lnTo>
                    <a:pt x="1431" y="2215"/>
                  </a:lnTo>
                  <a:lnTo>
                    <a:pt x="1434" y="2221"/>
                  </a:lnTo>
                  <a:lnTo>
                    <a:pt x="1440" y="2224"/>
                  </a:lnTo>
                  <a:lnTo>
                    <a:pt x="1445" y="2227"/>
                  </a:lnTo>
                  <a:lnTo>
                    <a:pt x="1450" y="2231"/>
                  </a:lnTo>
                  <a:lnTo>
                    <a:pt x="1447" y="2243"/>
                  </a:lnTo>
                  <a:lnTo>
                    <a:pt x="1433" y="2250"/>
                  </a:lnTo>
                  <a:lnTo>
                    <a:pt x="1419" y="2264"/>
                  </a:lnTo>
                  <a:lnTo>
                    <a:pt x="1407" y="2282"/>
                  </a:lnTo>
                  <a:lnTo>
                    <a:pt x="1398" y="2299"/>
                  </a:lnTo>
                  <a:lnTo>
                    <a:pt x="1393" y="2315"/>
                  </a:lnTo>
                  <a:lnTo>
                    <a:pt x="1398" y="2320"/>
                  </a:lnTo>
                  <a:lnTo>
                    <a:pt x="1403" y="2325"/>
                  </a:lnTo>
                  <a:lnTo>
                    <a:pt x="1407" y="2330"/>
                  </a:lnTo>
                  <a:lnTo>
                    <a:pt x="1408" y="2339"/>
                  </a:lnTo>
                  <a:lnTo>
                    <a:pt x="1400" y="2341"/>
                  </a:lnTo>
                  <a:lnTo>
                    <a:pt x="1387" y="2348"/>
                  </a:lnTo>
                  <a:lnTo>
                    <a:pt x="1375" y="2358"/>
                  </a:lnTo>
                  <a:lnTo>
                    <a:pt x="1366" y="2369"/>
                  </a:lnTo>
                  <a:lnTo>
                    <a:pt x="1365" y="2372"/>
                  </a:lnTo>
                  <a:lnTo>
                    <a:pt x="1363" y="2376"/>
                  </a:lnTo>
                  <a:lnTo>
                    <a:pt x="1363" y="2379"/>
                  </a:lnTo>
                  <a:lnTo>
                    <a:pt x="1363" y="2385"/>
                  </a:lnTo>
                  <a:lnTo>
                    <a:pt x="1366" y="2385"/>
                  </a:lnTo>
                  <a:lnTo>
                    <a:pt x="1366" y="2381"/>
                  </a:lnTo>
                  <a:lnTo>
                    <a:pt x="1377" y="2369"/>
                  </a:lnTo>
                  <a:lnTo>
                    <a:pt x="1386" y="2357"/>
                  </a:lnTo>
                  <a:lnTo>
                    <a:pt x="1389" y="2358"/>
                  </a:lnTo>
                  <a:lnTo>
                    <a:pt x="1391" y="2358"/>
                  </a:lnTo>
                  <a:lnTo>
                    <a:pt x="1391" y="2360"/>
                  </a:lnTo>
                  <a:lnTo>
                    <a:pt x="1391" y="2360"/>
                  </a:lnTo>
                  <a:lnTo>
                    <a:pt x="1393" y="2362"/>
                  </a:lnTo>
                  <a:lnTo>
                    <a:pt x="1396" y="2371"/>
                  </a:lnTo>
                  <a:lnTo>
                    <a:pt x="1398" y="2381"/>
                  </a:lnTo>
                  <a:lnTo>
                    <a:pt x="1400" y="2393"/>
                  </a:lnTo>
                  <a:lnTo>
                    <a:pt x="1401" y="2404"/>
                  </a:lnTo>
                  <a:lnTo>
                    <a:pt x="1407" y="2404"/>
                  </a:lnTo>
                  <a:lnTo>
                    <a:pt x="1408" y="2404"/>
                  </a:lnTo>
                  <a:lnTo>
                    <a:pt x="1412" y="2404"/>
                  </a:lnTo>
                  <a:lnTo>
                    <a:pt x="1412" y="2406"/>
                  </a:lnTo>
                  <a:lnTo>
                    <a:pt x="1414" y="2406"/>
                  </a:lnTo>
                  <a:lnTo>
                    <a:pt x="1414" y="2407"/>
                  </a:lnTo>
                  <a:lnTo>
                    <a:pt x="1417" y="2411"/>
                  </a:lnTo>
                  <a:lnTo>
                    <a:pt x="1414" y="2413"/>
                  </a:lnTo>
                  <a:lnTo>
                    <a:pt x="1412" y="2414"/>
                  </a:lnTo>
                  <a:lnTo>
                    <a:pt x="1412" y="2416"/>
                  </a:lnTo>
                  <a:lnTo>
                    <a:pt x="1410" y="2416"/>
                  </a:lnTo>
                  <a:lnTo>
                    <a:pt x="1408" y="2418"/>
                  </a:lnTo>
                  <a:lnTo>
                    <a:pt x="1405" y="2419"/>
                  </a:lnTo>
                  <a:lnTo>
                    <a:pt x="1389" y="2423"/>
                  </a:lnTo>
                  <a:lnTo>
                    <a:pt x="1373" y="2419"/>
                  </a:lnTo>
                  <a:lnTo>
                    <a:pt x="1358" y="2411"/>
                  </a:lnTo>
                  <a:lnTo>
                    <a:pt x="1342" y="2399"/>
                  </a:lnTo>
                  <a:lnTo>
                    <a:pt x="1328" y="2385"/>
                  </a:lnTo>
                  <a:lnTo>
                    <a:pt x="1318" y="2371"/>
                  </a:lnTo>
                  <a:lnTo>
                    <a:pt x="1312" y="2357"/>
                  </a:lnTo>
                  <a:lnTo>
                    <a:pt x="1316" y="2357"/>
                  </a:lnTo>
                  <a:lnTo>
                    <a:pt x="1328" y="2369"/>
                  </a:lnTo>
                  <a:lnTo>
                    <a:pt x="1340" y="2379"/>
                  </a:lnTo>
                  <a:lnTo>
                    <a:pt x="1354" y="2388"/>
                  </a:lnTo>
                  <a:lnTo>
                    <a:pt x="1354" y="2381"/>
                  </a:lnTo>
                  <a:lnTo>
                    <a:pt x="1335" y="2371"/>
                  </a:lnTo>
                  <a:lnTo>
                    <a:pt x="1319" y="2357"/>
                  </a:lnTo>
                  <a:lnTo>
                    <a:pt x="1309" y="2337"/>
                  </a:lnTo>
                  <a:lnTo>
                    <a:pt x="1302" y="2315"/>
                  </a:lnTo>
                  <a:lnTo>
                    <a:pt x="1298" y="2292"/>
                  </a:lnTo>
                  <a:lnTo>
                    <a:pt x="1300" y="2266"/>
                  </a:lnTo>
                  <a:lnTo>
                    <a:pt x="1302" y="2241"/>
                  </a:lnTo>
                  <a:lnTo>
                    <a:pt x="1307" y="2219"/>
                  </a:lnTo>
                  <a:lnTo>
                    <a:pt x="1314" y="2198"/>
                  </a:lnTo>
                  <a:lnTo>
                    <a:pt x="1321" y="2180"/>
                  </a:lnTo>
                  <a:lnTo>
                    <a:pt x="1331" y="2180"/>
                  </a:lnTo>
                  <a:lnTo>
                    <a:pt x="1340" y="2145"/>
                  </a:lnTo>
                  <a:lnTo>
                    <a:pt x="1335" y="2145"/>
                  </a:lnTo>
                  <a:lnTo>
                    <a:pt x="1335" y="2142"/>
                  </a:lnTo>
                  <a:lnTo>
                    <a:pt x="1331" y="2145"/>
                  </a:lnTo>
                  <a:lnTo>
                    <a:pt x="1328" y="2149"/>
                  </a:lnTo>
                  <a:lnTo>
                    <a:pt x="1326" y="2152"/>
                  </a:lnTo>
                  <a:lnTo>
                    <a:pt x="1323" y="2156"/>
                  </a:lnTo>
                  <a:lnTo>
                    <a:pt x="1316" y="2158"/>
                  </a:lnTo>
                  <a:lnTo>
                    <a:pt x="1316" y="2154"/>
                  </a:lnTo>
                  <a:lnTo>
                    <a:pt x="1328" y="2081"/>
                  </a:lnTo>
                  <a:lnTo>
                    <a:pt x="1326" y="2074"/>
                  </a:lnTo>
                  <a:lnTo>
                    <a:pt x="1323" y="2062"/>
                  </a:lnTo>
                  <a:lnTo>
                    <a:pt x="1325" y="2051"/>
                  </a:lnTo>
                  <a:lnTo>
                    <a:pt x="1337" y="2009"/>
                  </a:lnTo>
                  <a:lnTo>
                    <a:pt x="1347" y="1966"/>
                  </a:lnTo>
                  <a:lnTo>
                    <a:pt x="1356" y="1919"/>
                  </a:lnTo>
                  <a:lnTo>
                    <a:pt x="1366" y="1873"/>
                  </a:lnTo>
                  <a:lnTo>
                    <a:pt x="1372" y="1843"/>
                  </a:lnTo>
                  <a:lnTo>
                    <a:pt x="1373" y="1812"/>
                  </a:lnTo>
                  <a:lnTo>
                    <a:pt x="1375" y="1782"/>
                  </a:lnTo>
                  <a:lnTo>
                    <a:pt x="1379" y="1754"/>
                  </a:lnTo>
                  <a:lnTo>
                    <a:pt x="1344" y="1741"/>
                  </a:lnTo>
                  <a:lnTo>
                    <a:pt x="1314" y="1721"/>
                  </a:lnTo>
                  <a:lnTo>
                    <a:pt x="1290" y="1695"/>
                  </a:lnTo>
                  <a:lnTo>
                    <a:pt x="1270" y="1667"/>
                  </a:lnTo>
                  <a:lnTo>
                    <a:pt x="1263" y="1651"/>
                  </a:lnTo>
                  <a:lnTo>
                    <a:pt x="1258" y="1636"/>
                  </a:lnTo>
                  <a:lnTo>
                    <a:pt x="1253" y="1618"/>
                  </a:lnTo>
                  <a:lnTo>
                    <a:pt x="1246" y="1604"/>
                  </a:lnTo>
                  <a:lnTo>
                    <a:pt x="1235" y="1594"/>
                  </a:lnTo>
                  <a:lnTo>
                    <a:pt x="1232" y="1590"/>
                  </a:lnTo>
                  <a:lnTo>
                    <a:pt x="1227" y="1590"/>
                  </a:lnTo>
                  <a:lnTo>
                    <a:pt x="1223" y="1589"/>
                  </a:lnTo>
                  <a:lnTo>
                    <a:pt x="1220" y="1585"/>
                  </a:lnTo>
                  <a:lnTo>
                    <a:pt x="1216" y="1582"/>
                  </a:lnTo>
                  <a:lnTo>
                    <a:pt x="1220" y="1575"/>
                  </a:lnTo>
                  <a:lnTo>
                    <a:pt x="1220" y="1569"/>
                  </a:lnTo>
                  <a:lnTo>
                    <a:pt x="1220" y="1562"/>
                  </a:lnTo>
                  <a:lnTo>
                    <a:pt x="1220" y="1555"/>
                  </a:lnTo>
                  <a:lnTo>
                    <a:pt x="1229" y="1550"/>
                  </a:lnTo>
                  <a:lnTo>
                    <a:pt x="1235" y="1545"/>
                  </a:lnTo>
                  <a:lnTo>
                    <a:pt x="1244" y="1540"/>
                  </a:lnTo>
                  <a:lnTo>
                    <a:pt x="1244" y="1536"/>
                  </a:lnTo>
                  <a:lnTo>
                    <a:pt x="1235" y="1536"/>
                  </a:lnTo>
                  <a:lnTo>
                    <a:pt x="1230" y="1535"/>
                  </a:lnTo>
                  <a:lnTo>
                    <a:pt x="1225" y="1535"/>
                  </a:lnTo>
                  <a:lnTo>
                    <a:pt x="1220" y="1533"/>
                  </a:lnTo>
                  <a:lnTo>
                    <a:pt x="1227" y="1517"/>
                  </a:lnTo>
                  <a:lnTo>
                    <a:pt x="1232" y="1501"/>
                  </a:lnTo>
                  <a:lnTo>
                    <a:pt x="1239" y="1486"/>
                  </a:lnTo>
                  <a:lnTo>
                    <a:pt x="1251" y="1473"/>
                  </a:lnTo>
                  <a:lnTo>
                    <a:pt x="1265" y="1461"/>
                  </a:lnTo>
                  <a:lnTo>
                    <a:pt x="1277" y="1447"/>
                  </a:lnTo>
                  <a:lnTo>
                    <a:pt x="1276" y="1437"/>
                  </a:lnTo>
                  <a:lnTo>
                    <a:pt x="1276" y="1423"/>
                  </a:lnTo>
                  <a:lnTo>
                    <a:pt x="1274" y="1409"/>
                  </a:lnTo>
                  <a:lnTo>
                    <a:pt x="1269" y="1400"/>
                  </a:lnTo>
                  <a:lnTo>
                    <a:pt x="1262" y="1390"/>
                  </a:lnTo>
                  <a:lnTo>
                    <a:pt x="1255" y="1379"/>
                  </a:lnTo>
                  <a:lnTo>
                    <a:pt x="1248" y="1379"/>
                  </a:lnTo>
                  <a:lnTo>
                    <a:pt x="1246" y="1381"/>
                  </a:lnTo>
                  <a:lnTo>
                    <a:pt x="1244" y="1383"/>
                  </a:lnTo>
                  <a:lnTo>
                    <a:pt x="1242" y="1384"/>
                  </a:lnTo>
                  <a:lnTo>
                    <a:pt x="1239" y="1386"/>
                  </a:lnTo>
                  <a:lnTo>
                    <a:pt x="1241" y="1390"/>
                  </a:lnTo>
                  <a:lnTo>
                    <a:pt x="1241" y="1393"/>
                  </a:lnTo>
                  <a:lnTo>
                    <a:pt x="1241" y="1393"/>
                  </a:lnTo>
                  <a:lnTo>
                    <a:pt x="1241" y="1395"/>
                  </a:lnTo>
                  <a:lnTo>
                    <a:pt x="1241" y="1395"/>
                  </a:lnTo>
                  <a:lnTo>
                    <a:pt x="1239" y="1398"/>
                  </a:lnTo>
                  <a:lnTo>
                    <a:pt x="1237" y="1398"/>
                  </a:lnTo>
                  <a:lnTo>
                    <a:pt x="1235" y="1400"/>
                  </a:lnTo>
                  <a:lnTo>
                    <a:pt x="1234" y="1400"/>
                  </a:lnTo>
                  <a:lnTo>
                    <a:pt x="1232" y="1400"/>
                  </a:lnTo>
                  <a:lnTo>
                    <a:pt x="1229" y="1402"/>
                  </a:lnTo>
                  <a:lnTo>
                    <a:pt x="1220" y="1395"/>
                  </a:lnTo>
                  <a:lnTo>
                    <a:pt x="1204" y="1386"/>
                  </a:lnTo>
                  <a:lnTo>
                    <a:pt x="1188" y="1377"/>
                  </a:lnTo>
                  <a:lnTo>
                    <a:pt x="1173" y="1370"/>
                  </a:lnTo>
                  <a:lnTo>
                    <a:pt x="1162" y="1367"/>
                  </a:lnTo>
                  <a:lnTo>
                    <a:pt x="1153" y="1346"/>
                  </a:lnTo>
                  <a:lnTo>
                    <a:pt x="1145" y="1334"/>
                  </a:lnTo>
                  <a:lnTo>
                    <a:pt x="1136" y="1325"/>
                  </a:lnTo>
                  <a:lnTo>
                    <a:pt x="1127" y="1322"/>
                  </a:lnTo>
                  <a:lnTo>
                    <a:pt x="1113" y="1318"/>
                  </a:lnTo>
                  <a:lnTo>
                    <a:pt x="1098" y="1313"/>
                  </a:lnTo>
                  <a:lnTo>
                    <a:pt x="1078" y="1306"/>
                  </a:lnTo>
                  <a:lnTo>
                    <a:pt x="1066" y="1297"/>
                  </a:lnTo>
                  <a:lnTo>
                    <a:pt x="1056" y="1288"/>
                  </a:lnTo>
                  <a:lnTo>
                    <a:pt x="1040" y="1281"/>
                  </a:lnTo>
                  <a:lnTo>
                    <a:pt x="1030" y="1281"/>
                  </a:lnTo>
                  <a:lnTo>
                    <a:pt x="1023" y="1285"/>
                  </a:lnTo>
                  <a:lnTo>
                    <a:pt x="1017" y="1288"/>
                  </a:lnTo>
                  <a:lnTo>
                    <a:pt x="1010" y="1292"/>
                  </a:lnTo>
                  <a:lnTo>
                    <a:pt x="1002" y="1290"/>
                  </a:lnTo>
                  <a:lnTo>
                    <a:pt x="998" y="1288"/>
                  </a:lnTo>
                  <a:lnTo>
                    <a:pt x="995" y="1285"/>
                  </a:lnTo>
                  <a:lnTo>
                    <a:pt x="991" y="1281"/>
                  </a:lnTo>
                  <a:lnTo>
                    <a:pt x="986" y="1276"/>
                  </a:lnTo>
                  <a:lnTo>
                    <a:pt x="982" y="1273"/>
                  </a:lnTo>
                  <a:lnTo>
                    <a:pt x="979" y="1271"/>
                  </a:lnTo>
                  <a:lnTo>
                    <a:pt x="956" y="1267"/>
                  </a:lnTo>
                  <a:lnTo>
                    <a:pt x="953" y="1264"/>
                  </a:lnTo>
                  <a:lnTo>
                    <a:pt x="949" y="1261"/>
                  </a:lnTo>
                  <a:lnTo>
                    <a:pt x="946" y="1257"/>
                  </a:lnTo>
                  <a:lnTo>
                    <a:pt x="942" y="1254"/>
                  </a:lnTo>
                  <a:lnTo>
                    <a:pt x="941" y="1252"/>
                  </a:lnTo>
                  <a:lnTo>
                    <a:pt x="921" y="1255"/>
                  </a:lnTo>
                  <a:lnTo>
                    <a:pt x="918" y="1254"/>
                  </a:lnTo>
                  <a:lnTo>
                    <a:pt x="913" y="1247"/>
                  </a:lnTo>
                  <a:lnTo>
                    <a:pt x="904" y="1240"/>
                  </a:lnTo>
                  <a:lnTo>
                    <a:pt x="897" y="1231"/>
                  </a:lnTo>
                  <a:lnTo>
                    <a:pt x="890" y="1224"/>
                  </a:lnTo>
                  <a:lnTo>
                    <a:pt x="886" y="1220"/>
                  </a:lnTo>
                  <a:lnTo>
                    <a:pt x="893" y="1198"/>
                  </a:lnTo>
                  <a:lnTo>
                    <a:pt x="874" y="1177"/>
                  </a:lnTo>
                  <a:lnTo>
                    <a:pt x="857" y="1154"/>
                  </a:lnTo>
                  <a:lnTo>
                    <a:pt x="839" y="1130"/>
                  </a:lnTo>
                  <a:lnTo>
                    <a:pt x="822" y="1105"/>
                  </a:lnTo>
                  <a:lnTo>
                    <a:pt x="818" y="1103"/>
                  </a:lnTo>
                  <a:lnTo>
                    <a:pt x="813" y="1102"/>
                  </a:lnTo>
                  <a:lnTo>
                    <a:pt x="810" y="1102"/>
                  </a:lnTo>
                  <a:lnTo>
                    <a:pt x="804" y="1100"/>
                  </a:lnTo>
                  <a:lnTo>
                    <a:pt x="803" y="1098"/>
                  </a:lnTo>
                  <a:lnTo>
                    <a:pt x="796" y="1089"/>
                  </a:lnTo>
                  <a:lnTo>
                    <a:pt x="792" y="1079"/>
                  </a:lnTo>
                  <a:lnTo>
                    <a:pt x="789" y="1069"/>
                  </a:lnTo>
                  <a:lnTo>
                    <a:pt x="783" y="1058"/>
                  </a:lnTo>
                  <a:lnTo>
                    <a:pt x="775" y="1053"/>
                  </a:lnTo>
                  <a:lnTo>
                    <a:pt x="771" y="1049"/>
                  </a:lnTo>
                  <a:lnTo>
                    <a:pt x="768" y="1046"/>
                  </a:lnTo>
                  <a:lnTo>
                    <a:pt x="764" y="1044"/>
                  </a:lnTo>
                  <a:lnTo>
                    <a:pt x="764" y="1063"/>
                  </a:lnTo>
                  <a:lnTo>
                    <a:pt x="769" y="1070"/>
                  </a:lnTo>
                  <a:lnTo>
                    <a:pt x="780" y="1082"/>
                  </a:lnTo>
                  <a:lnTo>
                    <a:pt x="790" y="1096"/>
                  </a:lnTo>
                  <a:lnTo>
                    <a:pt x="803" y="1114"/>
                  </a:lnTo>
                  <a:lnTo>
                    <a:pt x="813" y="1131"/>
                  </a:lnTo>
                  <a:lnTo>
                    <a:pt x="824" y="1149"/>
                  </a:lnTo>
                  <a:lnTo>
                    <a:pt x="832" y="1165"/>
                  </a:lnTo>
                  <a:lnTo>
                    <a:pt x="836" y="1175"/>
                  </a:lnTo>
                  <a:lnTo>
                    <a:pt x="836" y="1182"/>
                  </a:lnTo>
                  <a:lnTo>
                    <a:pt x="834" y="1185"/>
                  </a:lnTo>
                  <a:lnTo>
                    <a:pt x="832" y="1187"/>
                  </a:lnTo>
                  <a:lnTo>
                    <a:pt x="832" y="1189"/>
                  </a:lnTo>
                  <a:lnTo>
                    <a:pt x="829" y="1191"/>
                  </a:lnTo>
                  <a:lnTo>
                    <a:pt x="829" y="1184"/>
                  </a:lnTo>
                  <a:lnTo>
                    <a:pt x="827" y="1178"/>
                  </a:lnTo>
                  <a:lnTo>
                    <a:pt x="827" y="1175"/>
                  </a:lnTo>
                  <a:lnTo>
                    <a:pt x="825" y="1171"/>
                  </a:lnTo>
                  <a:lnTo>
                    <a:pt x="822" y="1171"/>
                  </a:lnTo>
                  <a:lnTo>
                    <a:pt x="820" y="1171"/>
                  </a:lnTo>
                  <a:lnTo>
                    <a:pt x="818" y="1171"/>
                  </a:lnTo>
                  <a:lnTo>
                    <a:pt x="817" y="1171"/>
                  </a:lnTo>
                  <a:lnTo>
                    <a:pt x="815" y="1171"/>
                  </a:lnTo>
                  <a:lnTo>
                    <a:pt x="810" y="1171"/>
                  </a:lnTo>
                  <a:lnTo>
                    <a:pt x="806" y="1159"/>
                  </a:lnTo>
                  <a:lnTo>
                    <a:pt x="803" y="1147"/>
                  </a:lnTo>
                  <a:lnTo>
                    <a:pt x="797" y="1137"/>
                  </a:lnTo>
                  <a:lnTo>
                    <a:pt x="789" y="1128"/>
                  </a:lnTo>
                  <a:lnTo>
                    <a:pt x="778" y="1121"/>
                  </a:lnTo>
                  <a:lnTo>
                    <a:pt x="768" y="1114"/>
                  </a:lnTo>
                  <a:lnTo>
                    <a:pt x="759" y="1102"/>
                  </a:lnTo>
                  <a:lnTo>
                    <a:pt x="762" y="1100"/>
                  </a:lnTo>
                  <a:lnTo>
                    <a:pt x="764" y="1100"/>
                  </a:lnTo>
                  <a:lnTo>
                    <a:pt x="764" y="1100"/>
                  </a:lnTo>
                  <a:lnTo>
                    <a:pt x="766" y="1100"/>
                  </a:lnTo>
                  <a:lnTo>
                    <a:pt x="766" y="1098"/>
                  </a:lnTo>
                  <a:lnTo>
                    <a:pt x="766" y="1096"/>
                  </a:lnTo>
                  <a:lnTo>
                    <a:pt x="768" y="1095"/>
                  </a:lnTo>
                  <a:lnTo>
                    <a:pt x="755" y="1086"/>
                  </a:lnTo>
                  <a:lnTo>
                    <a:pt x="749" y="1075"/>
                  </a:lnTo>
                  <a:lnTo>
                    <a:pt x="743" y="1063"/>
                  </a:lnTo>
                  <a:lnTo>
                    <a:pt x="740" y="1049"/>
                  </a:lnTo>
                  <a:lnTo>
                    <a:pt x="733" y="1037"/>
                  </a:lnTo>
                  <a:lnTo>
                    <a:pt x="724" y="1027"/>
                  </a:lnTo>
                  <a:lnTo>
                    <a:pt x="714" y="1021"/>
                  </a:lnTo>
                  <a:lnTo>
                    <a:pt x="701" y="1016"/>
                  </a:lnTo>
                  <a:lnTo>
                    <a:pt x="691" y="1009"/>
                  </a:lnTo>
                  <a:lnTo>
                    <a:pt x="684" y="1000"/>
                  </a:lnTo>
                  <a:lnTo>
                    <a:pt x="680" y="990"/>
                  </a:lnTo>
                  <a:lnTo>
                    <a:pt x="675" y="979"/>
                  </a:lnTo>
                  <a:lnTo>
                    <a:pt x="663" y="962"/>
                  </a:lnTo>
                  <a:lnTo>
                    <a:pt x="653" y="950"/>
                  </a:lnTo>
                  <a:lnTo>
                    <a:pt x="642" y="939"/>
                  </a:lnTo>
                  <a:lnTo>
                    <a:pt x="635" y="927"/>
                  </a:lnTo>
                  <a:lnTo>
                    <a:pt x="630" y="911"/>
                  </a:lnTo>
                  <a:lnTo>
                    <a:pt x="626" y="890"/>
                  </a:lnTo>
                  <a:lnTo>
                    <a:pt x="625" y="861"/>
                  </a:lnTo>
                  <a:lnTo>
                    <a:pt x="625" y="854"/>
                  </a:lnTo>
                  <a:lnTo>
                    <a:pt x="626" y="840"/>
                  </a:lnTo>
                  <a:lnTo>
                    <a:pt x="626" y="821"/>
                  </a:lnTo>
                  <a:lnTo>
                    <a:pt x="626" y="798"/>
                  </a:lnTo>
                  <a:lnTo>
                    <a:pt x="626" y="777"/>
                  </a:lnTo>
                  <a:lnTo>
                    <a:pt x="628" y="760"/>
                  </a:lnTo>
                  <a:lnTo>
                    <a:pt x="630" y="749"/>
                  </a:lnTo>
                  <a:lnTo>
                    <a:pt x="635" y="747"/>
                  </a:lnTo>
                  <a:lnTo>
                    <a:pt x="639" y="747"/>
                  </a:lnTo>
                  <a:lnTo>
                    <a:pt x="642" y="747"/>
                  </a:lnTo>
                  <a:lnTo>
                    <a:pt x="646" y="747"/>
                  </a:lnTo>
                  <a:lnTo>
                    <a:pt x="649" y="749"/>
                  </a:lnTo>
                  <a:lnTo>
                    <a:pt x="651" y="753"/>
                  </a:lnTo>
                  <a:lnTo>
                    <a:pt x="654" y="756"/>
                  </a:lnTo>
                  <a:lnTo>
                    <a:pt x="656" y="760"/>
                  </a:lnTo>
                  <a:lnTo>
                    <a:pt x="656" y="740"/>
                  </a:lnTo>
                  <a:lnTo>
                    <a:pt x="644" y="726"/>
                  </a:lnTo>
                  <a:lnTo>
                    <a:pt x="630" y="712"/>
                  </a:lnTo>
                  <a:lnTo>
                    <a:pt x="614" y="702"/>
                  </a:lnTo>
                  <a:lnTo>
                    <a:pt x="614" y="711"/>
                  </a:lnTo>
                  <a:lnTo>
                    <a:pt x="621" y="716"/>
                  </a:lnTo>
                  <a:lnTo>
                    <a:pt x="628" y="721"/>
                  </a:lnTo>
                  <a:lnTo>
                    <a:pt x="635" y="726"/>
                  </a:lnTo>
                  <a:lnTo>
                    <a:pt x="640" y="733"/>
                  </a:lnTo>
                  <a:lnTo>
                    <a:pt x="640" y="737"/>
                  </a:lnTo>
                  <a:lnTo>
                    <a:pt x="639" y="737"/>
                  </a:lnTo>
                  <a:lnTo>
                    <a:pt x="639" y="739"/>
                  </a:lnTo>
                  <a:lnTo>
                    <a:pt x="639" y="739"/>
                  </a:lnTo>
                  <a:lnTo>
                    <a:pt x="637" y="740"/>
                  </a:lnTo>
                  <a:lnTo>
                    <a:pt x="633" y="742"/>
                  </a:lnTo>
                  <a:lnTo>
                    <a:pt x="632" y="744"/>
                  </a:lnTo>
                  <a:lnTo>
                    <a:pt x="626" y="744"/>
                  </a:lnTo>
                  <a:lnTo>
                    <a:pt x="621" y="744"/>
                  </a:lnTo>
                  <a:lnTo>
                    <a:pt x="619" y="744"/>
                  </a:lnTo>
                  <a:lnTo>
                    <a:pt x="619" y="742"/>
                  </a:lnTo>
                  <a:lnTo>
                    <a:pt x="618" y="742"/>
                  </a:lnTo>
                  <a:lnTo>
                    <a:pt x="618" y="742"/>
                  </a:lnTo>
                  <a:lnTo>
                    <a:pt x="614" y="740"/>
                  </a:lnTo>
                  <a:lnTo>
                    <a:pt x="602" y="725"/>
                  </a:lnTo>
                  <a:lnTo>
                    <a:pt x="591" y="709"/>
                  </a:lnTo>
                  <a:lnTo>
                    <a:pt x="583" y="691"/>
                  </a:lnTo>
                  <a:lnTo>
                    <a:pt x="591" y="691"/>
                  </a:lnTo>
                  <a:lnTo>
                    <a:pt x="595" y="693"/>
                  </a:lnTo>
                  <a:lnTo>
                    <a:pt x="598" y="693"/>
                  </a:lnTo>
                  <a:lnTo>
                    <a:pt x="602" y="693"/>
                  </a:lnTo>
                  <a:lnTo>
                    <a:pt x="605" y="691"/>
                  </a:lnTo>
                  <a:lnTo>
                    <a:pt x="591" y="686"/>
                  </a:lnTo>
                  <a:lnTo>
                    <a:pt x="583" y="678"/>
                  </a:lnTo>
                  <a:lnTo>
                    <a:pt x="576" y="667"/>
                  </a:lnTo>
                  <a:lnTo>
                    <a:pt x="570" y="655"/>
                  </a:lnTo>
                  <a:lnTo>
                    <a:pt x="567" y="643"/>
                  </a:lnTo>
                  <a:lnTo>
                    <a:pt x="562" y="632"/>
                  </a:lnTo>
                  <a:lnTo>
                    <a:pt x="555" y="623"/>
                  </a:lnTo>
                  <a:lnTo>
                    <a:pt x="544" y="618"/>
                  </a:lnTo>
                  <a:lnTo>
                    <a:pt x="548" y="595"/>
                  </a:lnTo>
                  <a:lnTo>
                    <a:pt x="536" y="582"/>
                  </a:lnTo>
                  <a:lnTo>
                    <a:pt x="525" y="566"/>
                  </a:lnTo>
                  <a:lnTo>
                    <a:pt x="516" y="550"/>
                  </a:lnTo>
                  <a:lnTo>
                    <a:pt x="504" y="534"/>
                  </a:lnTo>
                  <a:lnTo>
                    <a:pt x="490" y="522"/>
                  </a:lnTo>
                  <a:lnTo>
                    <a:pt x="471" y="513"/>
                  </a:lnTo>
                  <a:lnTo>
                    <a:pt x="448" y="508"/>
                  </a:lnTo>
                  <a:lnTo>
                    <a:pt x="429" y="499"/>
                  </a:lnTo>
                  <a:lnTo>
                    <a:pt x="415" y="487"/>
                  </a:lnTo>
                  <a:lnTo>
                    <a:pt x="399" y="473"/>
                  </a:lnTo>
                  <a:lnTo>
                    <a:pt x="384" y="465"/>
                  </a:lnTo>
                  <a:lnTo>
                    <a:pt x="352" y="465"/>
                  </a:lnTo>
                  <a:lnTo>
                    <a:pt x="342" y="459"/>
                  </a:lnTo>
                  <a:lnTo>
                    <a:pt x="333" y="452"/>
                  </a:lnTo>
                  <a:lnTo>
                    <a:pt x="323" y="447"/>
                  </a:lnTo>
                  <a:lnTo>
                    <a:pt x="307" y="445"/>
                  </a:lnTo>
                  <a:lnTo>
                    <a:pt x="307" y="468"/>
                  </a:lnTo>
                  <a:lnTo>
                    <a:pt x="289" y="477"/>
                  </a:lnTo>
                  <a:lnTo>
                    <a:pt x="274" y="486"/>
                  </a:lnTo>
                  <a:lnTo>
                    <a:pt x="253" y="491"/>
                  </a:lnTo>
                  <a:lnTo>
                    <a:pt x="258" y="475"/>
                  </a:lnTo>
                  <a:lnTo>
                    <a:pt x="265" y="459"/>
                  </a:lnTo>
                  <a:lnTo>
                    <a:pt x="275" y="445"/>
                  </a:lnTo>
                  <a:lnTo>
                    <a:pt x="284" y="430"/>
                  </a:lnTo>
                  <a:lnTo>
                    <a:pt x="275" y="430"/>
                  </a:lnTo>
                  <a:lnTo>
                    <a:pt x="275" y="433"/>
                  </a:lnTo>
                  <a:lnTo>
                    <a:pt x="262" y="444"/>
                  </a:lnTo>
                  <a:lnTo>
                    <a:pt x="251" y="458"/>
                  </a:lnTo>
                  <a:lnTo>
                    <a:pt x="244" y="473"/>
                  </a:lnTo>
                  <a:lnTo>
                    <a:pt x="239" y="489"/>
                  </a:lnTo>
                  <a:lnTo>
                    <a:pt x="232" y="506"/>
                  </a:lnTo>
                  <a:lnTo>
                    <a:pt x="221" y="522"/>
                  </a:lnTo>
                  <a:lnTo>
                    <a:pt x="214" y="529"/>
                  </a:lnTo>
                  <a:lnTo>
                    <a:pt x="200" y="540"/>
                  </a:lnTo>
                  <a:lnTo>
                    <a:pt x="183" y="550"/>
                  </a:lnTo>
                  <a:lnTo>
                    <a:pt x="162" y="562"/>
                  </a:lnTo>
                  <a:lnTo>
                    <a:pt x="141" y="576"/>
                  </a:lnTo>
                  <a:lnTo>
                    <a:pt x="120" y="589"/>
                  </a:lnTo>
                  <a:lnTo>
                    <a:pt x="99" y="599"/>
                  </a:lnTo>
                  <a:lnTo>
                    <a:pt x="83" y="606"/>
                  </a:lnTo>
                  <a:lnTo>
                    <a:pt x="73" y="609"/>
                  </a:lnTo>
                  <a:lnTo>
                    <a:pt x="73" y="606"/>
                  </a:lnTo>
                  <a:lnTo>
                    <a:pt x="77" y="606"/>
                  </a:lnTo>
                  <a:lnTo>
                    <a:pt x="89" y="594"/>
                  </a:lnTo>
                  <a:lnTo>
                    <a:pt x="104" y="583"/>
                  </a:lnTo>
                  <a:lnTo>
                    <a:pt x="122" y="573"/>
                  </a:lnTo>
                  <a:lnTo>
                    <a:pt x="139" y="562"/>
                  </a:lnTo>
                  <a:lnTo>
                    <a:pt x="155" y="550"/>
                  </a:lnTo>
                  <a:lnTo>
                    <a:pt x="167" y="536"/>
                  </a:lnTo>
                  <a:lnTo>
                    <a:pt x="176" y="520"/>
                  </a:lnTo>
                  <a:lnTo>
                    <a:pt x="179" y="499"/>
                  </a:lnTo>
                  <a:lnTo>
                    <a:pt x="166" y="503"/>
                  </a:lnTo>
                  <a:lnTo>
                    <a:pt x="157" y="506"/>
                  </a:lnTo>
                  <a:lnTo>
                    <a:pt x="145" y="510"/>
                  </a:lnTo>
                  <a:lnTo>
                    <a:pt x="145" y="506"/>
                  </a:lnTo>
                  <a:lnTo>
                    <a:pt x="145" y="503"/>
                  </a:lnTo>
                  <a:lnTo>
                    <a:pt x="145" y="503"/>
                  </a:lnTo>
                  <a:lnTo>
                    <a:pt x="143" y="501"/>
                  </a:lnTo>
                  <a:lnTo>
                    <a:pt x="143" y="501"/>
                  </a:lnTo>
                  <a:lnTo>
                    <a:pt x="141" y="501"/>
                  </a:lnTo>
                  <a:lnTo>
                    <a:pt x="138" y="499"/>
                  </a:lnTo>
                  <a:lnTo>
                    <a:pt x="136" y="501"/>
                  </a:lnTo>
                  <a:lnTo>
                    <a:pt x="134" y="503"/>
                  </a:lnTo>
                  <a:lnTo>
                    <a:pt x="132" y="505"/>
                  </a:lnTo>
                  <a:lnTo>
                    <a:pt x="131" y="505"/>
                  </a:lnTo>
                  <a:lnTo>
                    <a:pt x="127" y="506"/>
                  </a:lnTo>
                  <a:lnTo>
                    <a:pt x="122" y="506"/>
                  </a:lnTo>
                  <a:lnTo>
                    <a:pt x="120" y="496"/>
                  </a:lnTo>
                  <a:lnTo>
                    <a:pt x="115" y="482"/>
                  </a:lnTo>
                  <a:lnTo>
                    <a:pt x="111" y="472"/>
                  </a:lnTo>
                  <a:lnTo>
                    <a:pt x="108" y="475"/>
                  </a:lnTo>
                  <a:lnTo>
                    <a:pt x="106" y="477"/>
                  </a:lnTo>
                  <a:lnTo>
                    <a:pt x="104" y="477"/>
                  </a:lnTo>
                  <a:lnTo>
                    <a:pt x="101" y="477"/>
                  </a:lnTo>
                  <a:lnTo>
                    <a:pt x="99" y="475"/>
                  </a:lnTo>
                  <a:lnTo>
                    <a:pt x="82" y="463"/>
                  </a:lnTo>
                  <a:lnTo>
                    <a:pt x="68" y="445"/>
                  </a:lnTo>
                  <a:lnTo>
                    <a:pt x="57" y="426"/>
                  </a:lnTo>
                  <a:lnTo>
                    <a:pt x="63" y="416"/>
                  </a:lnTo>
                  <a:lnTo>
                    <a:pt x="68" y="403"/>
                  </a:lnTo>
                  <a:lnTo>
                    <a:pt x="73" y="393"/>
                  </a:lnTo>
                  <a:lnTo>
                    <a:pt x="80" y="384"/>
                  </a:lnTo>
                  <a:lnTo>
                    <a:pt x="92" y="377"/>
                  </a:lnTo>
                  <a:lnTo>
                    <a:pt x="103" y="374"/>
                  </a:lnTo>
                  <a:lnTo>
                    <a:pt x="113" y="369"/>
                  </a:lnTo>
                  <a:lnTo>
                    <a:pt x="120" y="362"/>
                  </a:lnTo>
                  <a:lnTo>
                    <a:pt x="125" y="351"/>
                  </a:lnTo>
                  <a:lnTo>
                    <a:pt x="125" y="334"/>
                  </a:lnTo>
                  <a:lnTo>
                    <a:pt x="127" y="332"/>
                  </a:lnTo>
                  <a:lnTo>
                    <a:pt x="129" y="332"/>
                  </a:lnTo>
                  <a:lnTo>
                    <a:pt x="129" y="330"/>
                  </a:lnTo>
                  <a:lnTo>
                    <a:pt x="129" y="328"/>
                  </a:lnTo>
                  <a:lnTo>
                    <a:pt x="131" y="327"/>
                  </a:lnTo>
                  <a:lnTo>
                    <a:pt x="115" y="327"/>
                  </a:lnTo>
                  <a:lnTo>
                    <a:pt x="111" y="330"/>
                  </a:lnTo>
                  <a:lnTo>
                    <a:pt x="110" y="332"/>
                  </a:lnTo>
                  <a:lnTo>
                    <a:pt x="108" y="334"/>
                  </a:lnTo>
                  <a:lnTo>
                    <a:pt x="104" y="335"/>
                  </a:lnTo>
                  <a:lnTo>
                    <a:pt x="101" y="337"/>
                  </a:lnTo>
                  <a:lnTo>
                    <a:pt x="96" y="337"/>
                  </a:lnTo>
                  <a:lnTo>
                    <a:pt x="85" y="334"/>
                  </a:lnTo>
                  <a:lnTo>
                    <a:pt x="70" y="328"/>
                  </a:lnTo>
                  <a:lnTo>
                    <a:pt x="52" y="325"/>
                  </a:lnTo>
                  <a:lnTo>
                    <a:pt x="38" y="318"/>
                  </a:lnTo>
                  <a:lnTo>
                    <a:pt x="35" y="292"/>
                  </a:lnTo>
                  <a:lnTo>
                    <a:pt x="42" y="292"/>
                  </a:lnTo>
                  <a:lnTo>
                    <a:pt x="45" y="290"/>
                  </a:lnTo>
                  <a:lnTo>
                    <a:pt x="50" y="288"/>
                  </a:lnTo>
                  <a:lnTo>
                    <a:pt x="54" y="287"/>
                  </a:lnTo>
                  <a:lnTo>
                    <a:pt x="57" y="287"/>
                  </a:lnTo>
                  <a:lnTo>
                    <a:pt x="61" y="283"/>
                  </a:lnTo>
                  <a:lnTo>
                    <a:pt x="64" y="280"/>
                  </a:lnTo>
                  <a:lnTo>
                    <a:pt x="63" y="278"/>
                  </a:lnTo>
                  <a:lnTo>
                    <a:pt x="63" y="278"/>
                  </a:lnTo>
                  <a:lnTo>
                    <a:pt x="63" y="276"/>
                  </a:lnTo>
                  <a:lnTo>
                    <a:pt x="63" y="276"/>
                  </a:lnTo>
                  <a:lnTo>
                    <a:pt x="61" y="273"/>
                  </a:lnTo>
                  <a:lnTo>
                    <a:pt x="77" y="273"/>
                  </a:lnTo>
                  <a:lnTo>
                    <a:pt x="78" y="271"/>
                  </a:lnTo>
                  <a:lnTo>
                    <a:pt x="80" y="271"/>
                  </a:lnTo>
                  <a:lnTo>
                    <a:pt x="82" y="269"/>
                  </a:lnTo>
                  <a:lnTo>
                    <a:pt x="83" y="269"/>
                  </a:lnTo>
                  <a:lnTo>
                    <a:pt x="87" y="269"/>
                  </a:lnTo>
                  <a:lnTo>
                    <a:pt x="92" y="274"/>
                  </a:lnTo>
                  <a:lnTo>
                    <a:pt x="97" y="278"/>
                  </a:lnTo>
                  <a:lnTo>
                    <a:pt x="103" y="283"/>
                  </a:lnTo>
                  <a:lnTo>
                    <a:pt x="106" y="288"/>
                  </a:lnTo>
                  <a:lnTo>
                    <a:pt x="118" y="283"/>
                  </a:lnTo>
                  <a:lnTo>
                    <a:pt x="118" y="276"/>
                  </a:lnTo>
                  <a:lnTo>
                    <a:pt x="115" y="271"/>
                  </a:lnTo>
                  <a:lnTo>
                    <a:pt x="113" y="266"/>
                  </a:lnTo>
                  <a:lnTo>
                    <a:pt x="111" y="260"/>
                  </a:lnTo>
                  <a:lnTo>
                    <a:pt x="110" y="255"/>
                  </a:lnTo>
                  <a:lnTo>
                    <a:pt x="106" y="250"/>
                  </a:lnTo>
                  <a:lnTo>
                    <a:pt x="94" y="236"/>
                  </a:lnTo>
                  <a:lnTo>
                    <a:pt x="80" y="225"/>
                  </a:lnTo>
                  <a:lnTo>
                    <a:pt x="64" y="215"/>
                  </a:lnTo>
                  <a:lnTo>
                    <a:pt x="50" y="205"/>
                  </a:lnTo>
                  <a:lnTo>
                    <a:pt x="42" y="189"/>
                  </a:lnTo>
                  <a:lnTo>
                    <a:pt x="45" y="184"/>
                  </a:lnTo>
                  <a:lnTo>
                    <a:pt x="47" y="178"/>
                  </a:lnTo>
                  <a:lnTo>
                    <a:pt x="49" y="173"/>
                  </a:lnTo>
                  <a:lnTo>
                    <a:pt x="70" y="175"/>
                  </a:lnTo>
                  <a:lnTo>
                    <a:pt x="90" y="173"/>
                  </a:lnTo>
                  <a:lnTo>
                    <a:pt x="106" y="164"/>
                  </a:lnTo>
                  <a:lnTo>
                    <a:pt x="111" y="152"/>
                  </a:lnTo>
                  <a:lnTo>
                    <a:pt x="115" y="140"/>
                  </a:lnTo>
                  <a:lnTo>
                    <a:pt x="118" y="129"/>
                  </a:lnTo>
                  <a:lnTo>
                    <a:pt x="131" y="119"/>
                  </a:lnTo>
                  <a:lnTo>
                    <a:pt x="148" y="110"/>
                  </a:lnTo>
                  <a:lnTo>
                    <a:pt x="167" y="105"/>
                  </a:lnTo>
                  <a:lnTo>
                    <a:pt x="183" y="98"/>
                  </a:lnTo>
                  <a:lnTo>
                    <a:pt x="199" y="88"/>
                  </a:lnTo>
                  <a:lnTo>
                    <a:pt x="204" y="91"/>
                  </a:lnTo>
                  <a:lnTo>
                    <a:pt x="207" y="93"/>
                  </a:lnTo>
                  <a:lnTo>
                    <a:pt x="207" y="96"/>
                  </a:lnTo>
                  <a:lnTo>
                    <a:pt x="209" y="98"/>
                  </a:lnTo>
                  <a:lnTo>
                    <a:pt x="209" y="102"/>
                  </a:lnTo>
                  <a:lnTo>
                    <a:pt x="211" y="103"/>
                  </a:lnTo>
                  <a:lnTo>
                    <a:pt x="214" y="107"/>
                  </a:lnTo>
                  <a:lnTo>
                    <a:pt x="218" y="110"/>
                  </a:lnTo>
                  <a:lnTo>
                    <a:pt x="223" y="110"/>
                  </a:lnTo>
                  <a:lnTo>
                    <a:pt x="227" y="110"/>
                  </a:lnTo>
                  <a:lnTo>
                    <a:pt x="230" y="109"/>
                  </a:lnTo>
                  <a:lnTo>
                    <a:pt x="234" y="107"/>
                  </a:lnTo>
                  <a:lnTo>
                    <a:pt x="237" y="107"/>
                  </a:lnTo>
                  <a:lnTo>
                    <a:pt x="241" y="107"/>
                  </a:lnTo>
                  <a:lnTo>
                    <a:pt x="244" y="109"/>
                  </a:lnTo>
                  <a:lnTo>
                    <a:pt x="248" y="112"/>
                  </a:lnTo>
                  <a:lnTo>
                    <a:pt x="253" y="117"/>
                  </a:lnTo>
                  <a:lnTo>
                    <a:pt x="256" y="121"/>
                  </a:lnTo>
                  <a:lnTo>
                    <a:pt x="260" y="124"/>
                  </a:lnTo>
                  <a:lnTo>
                    <a:pt x="265" y="126"/>
                  </a:lnTo>
                  <a:lnTo>
                    <a:pt x="270" y="128"/>
                  </a:lnTo>
                  <a:lnTo>
                    <a:pt x="275" y="126"/>
                  </a:lnTo>
                  <a:lnTo>
                    <a:pt x="279" y="126"/>
                  </a:lnTo>
                  <a:lnTo>
                    <a:pt x="282" y="124"/>
                  </a:lnTo>
                  <a:lnTo>
                    <a:pt x="288" y="122"/>
                  </a:lnTo>
                  <a:lnTo>
                    <a:pt x="291" y="122"/>
                  </a:lnTo>
                  <a:lnTo>
                    <a:pt x="302" y="126"/>
                  </a:lnTo>
                  <a:lnTo>
                    <a:pt x="317" y="131"/>
                  </a:lnTo>
                  <a:lnTo>
                    <a:pt x="331" y="138"/>
                  </a:lnTo>
                  <a:lnTo>
                    <a:pt x="345" y="142"/>
                  </a:lnTo>
                  <a:lnTo>
                    <a:pt x="375" y="138"/>
                  </a:lnTo>
                  <a:lnTo>
                    <a:pt x="394" y="147"/>
                  </a:lnTo>
                  <a:lnTo>
                    <a:pt x="412" y="159"/>
                  </a:lnTo>
                  <a:lnTo>
                    <a:pt x="429" y="170"/>
                  </a:lnTo>
                  <a:lnTo>
                    <a:pt x="448" y="180"/>
                  </a:lnTo>
                  <a:lnTo>
                    <a:pt x="471" y="184"/>
                  </a:lnTo>
                  <a:lnTo>
                    <a:pt x="471" y="177"/>
                  </a:lnTo>
                  <a:lnTo>
                    <a:pt x="466" y="171"/>
                  </a:lnTo>
                  <a:lnTo>
                    <a:pt x="461" y="164"/>
                  </a:lnTo>
                  <a:lnTo>
                    <a:pt x="455" y="157"/>
                  </a:lnTo>
                  <a:lnTo>
                    <a:pt x="452" y="149"/>
                  </a:lnTo>
                  <a:lnTo>
                    <a:pt x="473" y="147"/>
                  </a:lnTo>
                  <a:lnTo>
                    <a:pt x="487" y="143"/>
                  </a:lnTo>
                  <a:lnTo>
                    <a:pt x="499" y="136"/>
                  </a:lnTo>
                  <a:lnTo>
                    <a:pt x="509" y="129"/>
                  </a:lnTo>
                  <a:lnTo>
                    <a:pt x="520" y="121"/>
                  </a:lnTo>
                  <a:lnTo>
                    <a:pt x="532" y="115"/>
                  </a:lnTo>
                  <a:lnTo>
                    <a:pt x="548" y="112"/>
                  </a:lnTo>
                  <a:lnTo>
                    <a:pt x="551" y="114"/>
                  </a:lnTo>
                  <a:lnTo>
                    <a:pt x="557" y="115"/>
                  </a:lnTo>
                  <a:lnTo>
                    <a:pt x="560" y="117"/>
                  </a:lnTo>
                  <a:lnTo>
                    <a:pt x="563" y="119"/>
                  </a:lnTo>
                  <a:lnTo>
                    <a:pt x="557" y="119"/>
                  </a:lnTo>
                  <a:lnTo>
                    <a:pt x="539" y="133"/>
                  </a:lnTo>
                  <a:lnTo>
                    <a:pt x="520" y="145"/>
                  </a:lnTo>
                  <a:lnTo>
                    <a:pt x="499" y="154"/>
                  </a:lnTo>
                  <a:lnTo>
                    <a:pt x="499" y="161"/>
                  </a:lnTo>
                  <a:lnTo>
                    <a:pt x="518" y="164"/>
                  </a:lnTo>
                  <a:lnTo>
                    <a:pt x="527" y="154"/>
                  </a:lnTo>
                  <a:lnTo>
                    <a:pt x="536" y="149"/>
                  </a:lnTo>
                  <a:lnTo>
                    <a:pt x="548" y="147"/>
                  </a:lnTo>
                  <a:lnTo>
                    <a:pt x="560" y="147"/>
                  </a:lnTo>
                  <a:lnTo>
                    <a:pt x="576" y="145"/>
                  </a:lnTo>
                  <a:lnTo>
                    <a:pt x="577" y="140"/>
                  </a:lnTo>
                  <a:lnTo>
                    <a:pt x="579" y="135"/>
                  </a:lnTo>
                  <a:lnTo>
                    <a:pt x="583" y="129"/>
                  </a:lnTo>
                  <a:lnTo>
                    <a:pt x="586" y="126"/>
                  </a:lnTo>
                  <a:lnTo>
                    <a:pt x="591" y="138"/>
                  </a:lnTo>
                  <a:lnTo>
                    <a:pt x="597" y="147"/>
                  </a:lnTo>
                  <a:lnTo>
                    <a:pt x="605" y="154"/>
                  </a:lnTo>
                  <a:lnTo>
                    <a:pt x="618" y="157"/>
                  </a:lnTo>
                  <a:lnTo>
                    <a:pt x="621" y="154"/>
                  </a:lnTo>
                  <a:lnTo>
                    <a:pt x="623" y="152"/>
                  </a:lnTo>
                  <a:lnTo>
                    <a:pt x="626" y="150"/>
                  </a:lnTo>
                  <a:lnTo>
                    <a:pt x="628" y="149"/>
                  </a:lnTo>
                  <a:lnTo>
                    <a:pt x="632" y="149"/>
                  </a:lnTo>
                  <a:lnTo>
                    <a:pt x="633" y="149"/>
                  </a:lnTo>
                  <a:lnTo>
                    <a:pt x="637" y="154"/>
                  </a:lnTo>
                  <a:lnTo>
                    <a:pt x="639" y="157"/>
                  </a:lnTo>
                  <a:lnTo>
                    <a:pt x="640" y="161"/>
                  </a:lnTo>
                  <a:lnTo>
                    <a:pt x="646" y="159"/>
                  </a:lnTo>
                  <a:lnTo>
                    <a:pt x="651" y="156"/>
                  </a:lnTo>
                  <a:lnTo>
                    <a:pt x="654" y="152"/>
                  </a:lnTo>
                  <a:lnTo>
                    <a:pt x="659" y="150"/>
                  </a:lnTo>
                  <a:lnTo>
                    <a:pt x="663" y="149"/>
                  </a:lnTo>
                  <a:lnTo>
                    <a:pt x="682" y="154"/>
                  </a:lnTo>
                  <a:lnTo>
                    <a:pt x="698" y="166"/>
                  </a:lnTo>
                  <a:lnTo>
                    <a:pt x="714" y="178"/>
                  </a:lnTo>
                  <a:lnTo>
                    <a:pt x="729" y="189"/>
                  </a:lnTo>
                  <a:lnTo>
                    <a:pt x="735" y="189"/>
                  </a:lnTo>
                  <a:lnTo>
                    <a:pt x="740" y="189"/>
                  </a:lnTo>
                  <a:lnTo>
                    <a:pt x="743" y="187"/>
                  </a:lnTo>
                  <a:lnTo>
                    <a:pt x="749" y="185"/>
                  </a:lnTo>
                  <a:lnTo>
                    <a:pt x="752" y="184"/>
                  </a:lnTo>
                  <a:lnTo>
                    <a:pt x="755" y="184"/>
                  </a:lnTo>
                  <a:lnTo>
                    <a:pt x="759" y="187"/>
                  </a:lnTo>
                  <a:lnTo>
                    <a:pt x="762" y="191"/>
                  </a:lnTo>
                  <a:lnTo>
                    <a:pt x="766" y="196"/>
                  </a:lnTo>
                  <a:lnTo>
                    <a:pt x="769" y="203"/>
                  </a:lnTo>
                  <a:lnTo>
                    <a:pt x="771" y="206"/>
                  </a:lnTo>
                  <a:lnTo>
                    <a:pt x="768" y="208"/>
                  </a:lnTo>
                  <a:lnTo>
                    <a:pt x="764" y="210"/>
                  </a:lnTo>
                  <a:lnTo>
                    <a:pt x="764" y="210"/>
                  </a:lnTo>
                  <a:lnTo>
                    <a:pt x="762" y="211"/>
                  </a:lnTo>
                  <a:lnTo>
                    <a:pt x="762" y="213"/>
                  </a:lnTo>
                  <a:lnTo>
                    <a:pt x="761" y="215"/>
                  </a:lnTo>
                  <a:lnTo>
                    <a:pt x="759" y="218"/>
                  </a:lnTo>
                  <a:lnTo>
                    <a:pt x="771" y="218"/>
                  </a:lnTo>
                  <a:lnTo>
                    <a:pt x="787" y="220"/>
                  </a:lnTo>
                  <a:lnTo>
                    <a:pt x="803" y="220"/>
                  </a:lnTo>
                  <a:lnTo>
                    <a:pt x="817" y="220"/>
                  </a:lnTo>
                  <a:lnTo>
                    <a:pt x="825" y="222"/>
                  </a:lnTo>
                  <a:lnTo>
                    <a:pt x="834" y="232"/>
                  </a:lnTo>
                  <a:lnTo>
                    <a:pt x="843" y="243"/>
                  </a:lnTo>
                  <a:lnTo>
                    <a:pt x="851" y="253"/>
                  </a:lnTo>
                  <a:lnTo>
                    <a:pt x="851" y="218"/>
                  </a:lnTo>
                  <a:lnTo>
                    <a:pt x="860" y="218"/>
                  </a:lnTo>
                  <a:lnTo>
                    <a:pt x="867" y="218"/>
                  </a:lnTo>
                  <a:lnTo>
                    <a:pt x="872" y="217"/>
                  </a:lnTo>
                  <a:lnTo>
                    <a:pt x="879" y="215"/>
                  </a:lnTo>
                  <a:lnTo>
                    <a:pt x="879" y="211"/>
                  </a:lnTo>
                  <a:lnTo>
                    <a:pt x="848" y="211"/>
                  </a:lnTo>
                  <a:lnTo>
                    <a:pt x="846" y="206"/>
                  </a:lnTo>
                  <a:lnTo>
                    <a:pt x="845" y="205"/>
                  </a:lnTo>
                  <a:lnTo>
                    <a:pt x="843" y="201"/>
                  </a:lnTo>
                  <a:lnTo>
                    <a:pt x="841" y="198"/>
                  </a:lnTo>
                  <a:lnTo>
                    <a:pt x="841" y="192"/>
                  </a:lnTo>
                  <a:lnTo>
                    <a:pt x="845" y="192"/>
                  </a:lnTo>
                  <a:lnTo>
                    <a:pt x="845" y="189"/>
                  </a:lnTo>
                  <a:lnTo>
                    <a:pt x="890" y="184"/>
                  </a:lnTo>
                  <a:lnTo>
                    <a:pt x="890" y="196"/>
                  </a:lnTo>
                  <a:lnTo>
                    <a:pt x="895" y="199"/>
                  </a:lnTo>
                  <a:lnTo>
                    <a:pt x="899" y="205"/>
                  </a:lnTo>
                  <a:lnTo>
                    <a:pt x="902" y="208"/>
                  </a:lnTo>
                  <a:lnTo>
                    <a:pt x="906" y="215"/>
                  </a:lnTo>
                  <a:lnTo>
                    <a:pt x="925" y="215"/>
                  </a:lnTo>
                  <a:lnTo>
                    <a:pt x="937" y="218"/>
                  </a:lnTo>
                  <a:lnTo>
                    <a:pt x="949" y="220"/>
                  </a:lnTo>
                  <a:lnTo>
                    <a:pt x="961" y="222"/>
                  </a:lnTo>
                  <a:lnTo>
                    <a:pt x="979" y="222"/>
                  </a:lnTo>
                  <a:lnTo>
                    <a:pt x="981" y="220"/>
                  </a:lnTo>
                  <a:lnTo>
                    <a:pt x="982" y="218"/>
                  </a:lnTo>
                  <a:lnTo>
                    <a:pt x="984" y="217"/>
                  </a:lnTo>
                  <a:lnTo>
                    <a:pt x="986" y="215"/>
                  </a:lnTo>
                  <a:lnTo>
                    <a:pt x="986" y="203"/>
                  </a:lnTo>
                  <a:lnTo>
                    <a:pt x="1009" y="203"/>
                  </a:lnTo>
                  <a:lnTo>
                    <a:pt x="1016" y="218"/>
                  </a:lnTo>
                  <a:lnTo>
                    <a:pt x="1024" y="234"/>
                  </a:lnTo>
                  <a:lnTo>
                    <a:pt x="1026" y="227"/>
                  </a:lnTo>
                  <a:lnTo>
                    <a:pt x="1026" y="224"/>
                  </a:lnTo>
                  <a:lnTo>
                    <a:pt x="1028" y="218"/>
                  </a:lnTo>
                  <a:lnTo>
                    <a:pt x="1028" y="215"/>
                  </a:lnTo>
                  <a:lnTo>
                    <a:pt x="1040" y="215"/>
                  </a:lnTo>
                  <a:lnTo>
                    <a:pt x="1040" y="201"/>
                  </a:lnTo>
                  <a:lnTo>
                    <a:pt x="1040" y="185"/>
                  </a:lnTo>
                  <a:lnTo>
                    <a:pt x="1042" y="171"/>
                  </a:lnTo>
                  <a:lnTo>
                    <a:pt x="1040" y="164"/>
                  </a:lnTo>
                  <a:lnTo>
                    <a:pt x="1028" y="150"/>
                  </a:lnTo>
                  <a:lnTo>
                    <a:pt x="1019" y="135"/>
                  </a:lnTo>
                  <a:lnTo>
                    <a:pt x="1017" y="117"/>
                  </a:lnTo>
                  <a:lnTo>
                    <a:pt x="1021" y="100"/>
                  </a:lnTo>
                  <a:lnTo>
                    <a:pt x="1033" y="81"/>
                  </a:lnTo>
                  <a:lnTo>
                    <a:pt x="1042" y="77"/>
                  </a:lnTo>
                  <a:lnTo>
                    <a:pt x="1052" y="74"/>
                  </a:lnTo>
                  <a:lnTo>
                    <a:pt x="1063" y="72"/>
                  </a:lnTo>
                  <a:close/>
                  <a:moveTo>
                    <a:pt x="851" y="23"/>
                  </a:moveTo>
                  <a:lnTo>
                    <a:pt x="872" y="37"/>
                  </a:lnTo>
                  <a:lnTo>
                    <a:pt x="885" y="54"/>
                  </a:lnTo>
                  <a:lnTo>
                    <a:pt x="892" y="75"/>
                  </a:lnTo>
                  <a:lnTo>
                    <a:pt x="897" y="102"/>
                  </a:lnTo>
                  <a:lnTo>
                    <a:pt x="902" y="129"/>
                  </a:lnTo>
                  <a:lnTo>
                    <a:pt x="918" y="131"/>
                  </a:lnTo>
                  <a:lnTo>
                    <a:pt x="928" y="133"/>
                  </a:lnTo>
                  <a:lnTo>
                    <a:pt x="937" y="140"/>
                  </a:lnTo>
                  <a:lnTo>
                    <a:pt x="942" y="149"/>
                  </a:lnTo>
                  <a:lnTo>
                    <a:pt x="944" y="164"/>
                  </a:lnTo>
                  <a:lnTo>
                    <a:pt x="941" y="164"/>
                  </a:lnTo>
                  <a:lnTo>
                    <a:pt x="939" y="163"/>
                  </a:lnTo>
                  <a:lnTo>
                    <a:pt x="937" y="161"/>
                  </a:lnTo>
                  <a:lnTo>
                    <a:pt x="935" y="159"/>
                  </a:lnTo>
                  <a:lnTo>
                    <a:pt x="932" y="157"/>
                  </a:lnTo>
                  <a:lnTo>
                    <a:pt x="932" y="164"/>
                  </a:lnTo>
                  <a:lnTo>
                    <a:pt x="935" y="168"/>
                  </a:lnTo>
                  <a:lnTo>
                    <a:pt x="937" y="170"/>
                  </a:lnTo>
                  <a:lnTo>
                    <a:pt x="939" y="170"/>
                  </a:lnTo>
                  <a:lnTo>
                    <a:pt x="939" y="173"/>
                  </a:lnTo>
                  <a:lnTo>
                    <a:pt x="939" y="175"/>
                  </a:lnTo>
                  <a:lnTo>
                    <a:pt x="941" y="180"/>
                  </a:lnTo>
                  <a:lnTo>
                    <a:pt x="932" y="182"/>
                  </a:lnTo>
                  <a:lnTo>
                    <a:pt x="923" y="184"/>
                  </a:lnTo>
                  <a:lnTo>
                    <a:pt x="913" y="184"/>
                  </a:lnTo>
                  <a:lnTo>
                    <a:pt x="895" y="177"/>
                  </a:lnTo>
                  <a:lnTo>
                    <a:pt x="878" y="175"/>
                  </a:lnTo>
                  <a:lnTo>
                    <a:pt x="858" y="178"/>
                  </a:lnTo>
                  <a:lnTo>
                    <a:pt x="839" y="184"/>
                  </a:lnTo>
                  <a:lnTo>
                    <a:pt x="820" y="187"/>
                  </a:lnTo>
                  <a:lnTo>
                    <a:pt x="799" y="187"/>
                  </a:lnTo>
                  <a:lnTo>
                    <a:pt x="775" y="180"/>
                  </a:lnTo>
                  <a:lnTo>
                    <a:pt x="762" y="177"/>
                  </a:lnTo>
                  <a:lnTo>
                    <a:pt x="752" y="175"/>
                  </a:lnTo>
                  <a:lnTo>
                    <a:pt x="743" y="173"/>
                  </a:lnTo>
                  <a:lnTo>
                    <a:pt x="735" y="168"/>
                  </a:lnTo>
                  <a:lnTo>
                    <a:pt x="729" y="157"/>
                  </a:lnTo>
                  <a:lnTo>
                    <a:pt x="733" y="157"/>
                  </a:lnTo>
                  <a:lnTo>
                    <a:pt x="742" y="149"/>
                  </a:lnTo>
                  <a:lnTo>
                    <a:pt x="755" y="145"/>
                  </a:lnTo>
                  <a:lnTo>
                    <a:pt x="771" y="143"/>
                  </a:lnTo>
                  <a:lnTo>
                    <a:pt x="787" y="142"/>
                  </a:lnTo>
                  <a:lnTo>
                    <a:pt x="787" y="138"/>
                  </a:lnTo>
                  <a:lnTo>
                    <a:pt x="780" y="133"/>
                  </a:lnTo>
                  <a:lnTo>
                    <a:pt x="775" y="129"/>
                  </a:lnTo>
                  <a:lnTo>
                    <a:pt x="768" y="128"/>
                  </a:lnTo>
                  <a:lnTo>
                    <a:pt x="755" y="126"/>
                  </a:lnTo>
                  <a:lnTo>
                    <a:pt x="749" y="126"/>
                  </a:lnTo>
                  <a:lnTo>
                    <a:pt x="736" y="126"/>
                  </a:lnTo>
                  <a:lnTo>
                    <a:pt x="721" y="126"/>
                  </a:lnTo>
                  <a:lnTo>
                    <a:pt x="719" y="115"/>
                  </a:lnTo>
                  <a:lnTo>
                    <a:pt x="714" y="105"/>
                  </a:lnTo>
                  <a:lnTo>
                    <a:pt x="710" y="96"/>
                  </a:lnTo>
                  <a:lnTo>
                    <a:pt x="707" y="86"/>
                  </a:lnTo>
                  <a:lnTo>
                    <a:pt x="707" y="68"/>
                  </a:lnTo>
                  <a:lnTo>
                    <a:pt x="714" y="58"/>
                  </a:lnTo>
                  <a:lnTo>
                    <a:pt x="721" y="46"/>
                  </a:lnTo>
                  <a:lnTo>
                    <a:pt x="729" y="35"/>
                  </a:lnTo>
                  <a:lnTo>
                    <a:pt x="740" y="28"/>
                  </a:lnTo>
                  <a:lnTo>
                    <a:pt x="752" y="30"/>
                  </a:lnTo>
                  <a:lnTo>
                    <a:pt x="755" y="30"/>
                  </a:lnTo>
                  <a:lnTo>
                    <a:pt x="755" y="33"/>
                  </a:lnTo>
                  <a:lnTo>
                    <a:pt x="755" y="35"/>
                  </a:lnTo>
                  <a:lnTo>
                    <a:pt x="754" y="35"/>
                  </a:lnTo>
                  <a:lnTo>
                    <a:pt x="754" y="37"/>
                  </a:lnTo>
                  <a:lnTo>
                    <a:pt x="754" y="37"/>
                  </a:lnTo>
                  <a:lnTo>
                    <a:pt x="755" y="39"/>
                  </a:lnTo>
                  <a:lnTo>
                    <a:pt x="755" y="42"/>
                  </a:lnTo>
                  <a:lnTo>
                    <a:pt x="764" y="42"/>
                  </a:lnTo>
                  <a:lnTo>
                    <a:pt x="776" y="42"/>
                  </a:lnTo>
                  <a:lnTo>
                    <a:pt x="787" y="42"/>
                  </a:lnTo>
                  <a:lnTo>
                    <a:pt x="794" y="42"/>
                  </a:lnTo>
                  <a:lnTo>
                    <a:pt x="797" y="44"/>
                  </a:lnTo>
                  <a:lnTo>
                    <a:pt x="799" y="46"/>
                  </a:lnTo>
                  <a:lnTo>
                    <a:pt x="801" y="49"/>
                  </a:lnTo>
                  <a:lnTo>
                    <a:pt x="803" y="53"/>
                  </a:lnTo>
                  <a:lnTo>
                    <a:pt x="806" y="54"/>
                  </a:lnTo>
                  <a:lnTo>
                    <a:pt x="810" y="58"/>
                  </a:lnTo>
                  <a:lnTo>
                    <a:pt x="811" y="53"/>
                  </a:lnTo>
                  <a:lnTo>
                    <a:pt x="813" y="51"/>
                  </a:lnTo>
                  <a:lnTo>
                    <a:pt x="817" y="49"/>
                  </a:lnTo>
                  <a:lnTo>
                    <a:pt x="818" y="47"/>
                  </a:lnTo>
                  <a:lnTo>
                    <a:pt x="824" y="47"/>
                  </a:lnTo>
                  <a:lnTo>
                    <a:pt x="829" y="46"/>
                  </a:lnTo>
                  <a:lnTo>
                    <a:pt x="836" y="60"/>
                  </a:lnTo>
                  <a:lnTo>
                    <a:pt x="843" y="70"/>
                  </a:lnTo>
                  <a:lnTo>
                    <a:pt x="848" y="77"/>
                  </a:lnTo>
                  <a:lnTo>
                    <a:pt x="850" y="72"/>
                  </a:lnTo>
                  <a:lnTo>
                    <a:pt x="851" y="67"/>
                  </a:lnTo>
                  <a:lnTo>
                    <a:pt x="851" y="61"/>
                  </a:lnTo>
                  <a:lnTo>
                    <a:pt x="851" y="54"/>
                  </a:lnTo>
                  <a:lnTo>
                    <a:pt x="845" y="44"/>
                  </a:lnTo>
                  <a:lnTo>
                    <a:pt x="846" y="33"/>
                  </a:lnTo>
                  <a:lnTo>
                    <a:pt x="851" y="23"/>
                  </a:lnTo>
                  <a:close/>
                  <a:moveTo>
                    <a:pt x="871" y="7"/>
                  </a:moveTo>
                  <a:lnTo>
                    <a:pt x="879" y="7"/>
                  </a:lnTo>
                  <a:lnTo>
                    <a:pt x="886" y="9"/>
                  </a:lnTo>
                  <a:lnTo>
                    <a:pt x="893" y="11"/>
                  </a:lnTo>
                  <a:lnTo>
                    <a:pt x="899" y="14"/>
                  </a:lnTo>
                  <a:lnTo>
                    <a:pt x="900" y="19"/>
                  </a:lnTo>
                  <a:lnTo>
                    <a:pt x="900" y="23"/>
                  </a:lnTo>
                  <a:lnTo>
                    <a:pt x="902" y="28"/>
                  </a:lnTo>
                  <a:lnTo>
                    <a:pt x="902" y="35"/>
                  </a:lnTo>
                  <a:lnTo>
                    <a:pt x="897" y="35"/>
                  </a:lnTo>
                  <a:lnTo>
                    <a:pt x="893" y="37"/>
                  </a:lnTo>
                  <a:lnTo>
                    <a:pt x="888" y="37"/>
                  </a:lnTo>
                  <a:lnTo>
                    <a:pt x="883" y="39"/>
                  </a:lnTo>
                  <a:lnTo>
                    <a:pt x="874" y="30"/>
                  </a:lnTo>
                  <a:lnTo>
                    <a:pt x="864" y="23"/>
                  </a:lnTo>
                  <a:lnTo>
                    <a:pt x="871" y="7"/>
                  </a:lnTo>
                  <a:close/>
                  <a:moveTo>
                    <a:pt x="4266" y="0"/>
                  </a:moveTo>
                  <a:lnTo>
                    <a:pt x="4285" y="0"/>
                  </a:lnTo>
                  <a:lnTo>
                    <a:pt x="4301" y="4"/>
                  </a:lnTo>
                  <a:lnTo>
                    <a:pt x="4316" y="7"/>
                  </a:lnTo>
                  <a:lnTo>
                    <a:pt x="4320" y="23"/>
                  </a:lnTo>
                  <a:lnTo>
                    <a:pt x="4269" y="23"/>
                  </a:lnTo>
                  <a:lnTo>
                    <a:pt x="4267" y="18"/>
                  </a:lnTo>
                  <a:lnTo>
                    <a:pt x="4267" y="13"/>
                  </a:lnTo>
                  <a:lnTo>
                    <a:pt x="4266" y="7"/>
                  </a:lnTo>
                  <a:lnTo>
                    <a:pt x="4266" y="0"/>
                  </a:lnTo>
                  <a:close/>
                </a:path>
              </a:pathLst>
            </a:custGeom>
            <a:grpFill/>
            <a:ln w="3175">
              <a:noFill/>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5" name="Freeform 10">
              <a:extLst>
                <a:ext uri="{FF2B5EF4-FFF2-40B4-BE49-F238E27FC236}">
                  <a16:creationId xmlns:a16="http://schemas.microsoft.com/office/drawing/2014/main" id="{D975BDED-CB67-4CBD-BD0A-053D9B613249}"/>
                </a:ext>
              </a:extLst>
            </p:cNvPr>
            <p:cNvSpPr>
              <a:spLocks noEditPoints="1"/>
            </p:cNvSpPr>
            <p:nvPr/>
          </p:nvSpPr>
          <p:spPr bwMode="auto">
            <a:xfrm>
              <a:off x="1595438" y="1790700"/>
              <a:ext cx="6908800" cy="3509963"/>
            </a:xfrm>
            <a:custGeom>
              <a:avLst/>
              <a:gdLst>
                <a:gd name="T0" fmla="*/ 660 w 4352"/>
                <a:gd name="T1" fmla="*/ 268 h 2211"/>
                <a:gd name="T2" fmla="*/ 761 w 4352"/>
                <a:gd name="T3" fmla="*/ 293 h 2211"/>
                <a:gd name="T4" fmla="*/ 891 w 4352"/>
                <a:gd name="T5" fmla="*/ 513 h 2211"/>
                <a:gd name="T6" fmla="*/ 763 w 4352"/>
                <a:gd name="T7" fmla="*/ 572 h 2211"/>
                <a:gd name="T8" fmla="*/ 541 w 4352"/>
                <a:gd name="T9" fmla="*/ 326 h 2211"/>
                <a:gd name="T10" fmla="*/ 381 w 4352"/>
                <a:gd name="T11" fmla="*/ 211 h 2211"/>
                <a:gd name="T12" fmla="*/ 442 w 4352"/>
                <a:gd name="T13" fmla="*/ 265 h 2211"/>
                <a:gd name="T14" fmla="*/ 20 w 4352"/>
                <a:gd name="T15" fmla="*/ 288 h 2211"/>
                <a:gd name="T16" fmla="*/ 452 w 4352"/>
                <a:gd name="T17" fmla="*/ 157 h 2211"/>
                <a:gd name="T18" fmla="*/ 3751 w 4352"/>
                <a:gd name="T19" fmla="*/ 141 h 2211"/>
                <a:gd name="T20" fmla="*/ 320 w 4352"/>
                <a:gd name="T21" fmla="*/ 123 h 2211"/>
                <a:gd name="T22" fmla="*/ 299 w 4352"/>
                <a:gd name="T23" fmla="*/ 143 h 2211"/>
                <a:gd name="T24" fmla="*/ 163 w 4352"/>
                <a:gd name="T25" fmla="*/ 127 h 2211"/>
                <a:gd name="T26" fmla="*/ 140 w 4352"/>
                <a:gd name="T27" fmla="*/ 101 h 2211"/>
                <a:gd name="T28" fmla="*/ 3675 w 4352"/>
                <a:gd name="T29" fmla="*/ 153 h 2211"/>
                <a:gd name="T30" fmla="*/ 639 w 4352"/>
                <a:gd name="T31" fmla="*/ 162 h 2211"/>
                <a:gd name="T32" fmla="*/ 508 w 4352"/>
                <a:gd name="T33" fmla="*/ 150 h 2211"/>
                <a:gd name="T34" fmla="*/ 404 w 4352"/>
                <a:gd name="T35" fmla="*/ 89 h 2211"/>
                <a:gd name="T36" fmla="*/ 180 w 4352"/>
                <a:gd name="T37" fmla="*/ 82 h 2211"/>
                <a:gd name="T38" fmla="*/ 2683 w 4352"/>
                <a:gd name="T39" fmla="*/ 75 h 2211"/>
                <a:gd name="T40" fmla="*/ 2475 w 4352"/>
                <a:gd name="T41" fmla="*/ 199 h 2211"/>
                <a:gd name="T42" fmla="*/ 407 w 4352"/>
                <a:gd name="T43" fmla="*/ 52 h 2211"/>
                <a:gd name="T44" fmla="*/ 3303 w 4352"/>
                <a:gd name="T45" fmla="*/ 117 h 2211"/>
                <a:gd name="T46" fmla="*/ 3357 w 4352"/>
                <a:gd name="T47" fmla="*/ 195 h 2211"/>
                <a:gd name="T48" fmla="*/ 3540 w 4352"/>
                <a:gd name="T49" fmla="*/ 305 h 2211"/>
                <a:gd name="T50" fmla="*/ 3767 w 4352"/>
                <a:gd name="T51" fmla="*/ 261 h 2211"/>
                <a:gd name="T52" fmla="*/ 4073 w 4352"/>
                <a:gd name="T53" fmla="*/ 364 h 2211"/>
                <a:gd name="T54" fmla="*/ 4312 w 4352"/>
                <a:gd name="T55" fmla="*/ 511 h 2211"/>
                <a:gd name="T56" fmla="*/ 4193 w 4352"/>
                <a:gd name="T57" fmla="*/ 539 h 2211"/>
                <a:gd name="T58" fmla="*/ 4015 w 4352"/>
                <a:gd name="T59" fmla="*/ 677 h 2211"/>
                <a:gd name="T60" fmla="*/ 3874 w 4352"/>
                <a:gd name="T61" fmla="*/ 780 h 2211"/>
                <a:gd name="T62" fmla="*/ 3928 w 4352"/>
                <a:gd name="T63" fmla="*/ 640 h 2211"/>
                <a:gd name="T64" fmla="*/ 3622 w 4352"/>
                <a:gd name="T65" fmla="*/ 768 h 2211"/>
                <a:gd name="T66" fmla="*/ 3591 w 4352"/>
                <a:gd name="T67" fmla="*/ 1045 h 2211"/>
                <a:gd name="T68" fmla="*/ 3456 w 4352"/>
                <a:gd name="T69" fmla="*/ 1122 h 2211"/>
                <a:gd name="T70" fmla="*/ 3402 w 4352"/>
                <a:gd name="T71" fmla="*/ 1218 h 2211"/>
                <a:gd name="T72" fmla="*/ 3245 w 4352"/>
                <a:gd name="T73" fmla="*/ 1413 h 2211"/>
                <a:gd name="T74" fmla="*/ 3168 w 4352"/>
                <a:gd name="T75" fmla="*/ 1686 h 2211"/>
                <a:gd name="T76" fmla="*/ 2987 w 4352"/>
                <a:gd name="T77" fmla="*/ 1387 h 2211"/>
                <a:gd name="T78" fmla="*/ 2720 w 4352"/>
                <a:gd name="T79" fmla="*/ 1406 h 2211"/>
                <a:gd name="T80" fmla="*/ 2434 w 4352"/>
                <a:gd name="T81" fmla="*/ 1335 h 2211"/>
                <a:gd name="T82" fmla="*/ 2339 w 4352"/>
                <a:gd name="T83" fmla="*/ 1523 h 2211"/>
                <a:gd name="T84" fmla="*/ 2231 w 4352"/>
                <a:gd name="T85" fmla="*/ 1378 h 2211"/>
                <a:gd name="T86" fmla="*/ 2310 w 4352"/>
                <a:gd name="T87" fmla="*/ 1714 h 2211"/>
                <a:gd name="T88" fmla="*/ 2001 w 4352"/>
                <a:gd name="T89" fmla="*/ 2208 h 2211"/>
                <a:gd name="T90" fmla="*/ 1920 w 4352"/>
                <a:gd name="T91" fmla="*/ 1862 h 2211"/>
                <a:gd name="T92" fmla="*/ 1625 w 4352"/>
                <a:gd name="T93" fmla="*/ 1644 h 2211"/>
                <a:gd name="T94" fmla="*/ 1636 w 4352"/>
                <a:gd name="T95" fmla="*/ 1195 h 2211"/>
                <a:gd name="T96" fmla="*/ 1709 w 4352"/>
                <a:gd name="T97" fmla="*/ 1028 h 2211"/>
                <a:gd name="T98" fmla="*/ 1793 w 4352"/>
                <a:gd name="T99" fmla="*/ 865 h 2211"/>
                <a:gd name="T100" fmla="*/ 1973 w 4352"/>
                <a:gd name="T101" fmla="*/ 801 h 2211"/>
                <a:gd name="T102" fmla="*/ 2118 w 4352"/>
                <a:gd name="T103" fmla="*/ 659 h 2211"/>
                <a:gd name="T104" fmla="*/ 1997 w 4352"/>
                <a:gd name="T105" fmla="*/ 686 h 2211"/>
                <a:gd name="T106" fmla="*/ 1831 w 4352"/>
                <a:gd name="T107" fmla="*/ 577 h 2211"/>
                <a:gd name="T108" fmla="*/ 2041 w 4352"/>
                <a:gd name="T109" fmla="*/ 342 h 2211"/>
                <a:gd name="T110" fmla="*/ 2259 w 4352"/>
                <a:gd name="T111" fmla="*/ 391 h 2211"/>
                <a:gd name="T112" fmla="*/ 2278 w 4352"/>
                <a:gd name="T113" fmla="*/ 499 h 2211"/>
                <a:gd name="T114" fmla="*/ 2439 w 4352"/>
                <a:gd name="T115" fmla="*/ 387 h 2211"/>
                <a:gd name="T116" fmla="*/ 2566 w 4352"/>
                <a:gd name="T117" fmla="*/ 382 h 2211"/>
                <a:gd name="T118" fmla="*/ 2667 w 4352"/>
                <a:gd name="T119" fmla="*/ 261 h 2211"/>
                <a:gd name="T120" fmla="*/ 2737 w 4352"/>
                <a:gd name="T121" fmla="*/ 467 h 2211"/>
                <a:gd name="T122" fmla="*/ 2861 w 4352"/>
                <a:gd name="T123" fmla="*/ 275 h 2211"/>
                <a:gd name="T124" fmla="*/ 3161 w 4352"/>
                <a:gd name="T125" fmla="*/ 17 h 2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352" h="2211">
                  <a:moveTo>
                    <a:pt x="2697" y="200"/>
                  </a:moveTo>
                  <a:lnTo>
                    <a:pt x="2708" y="204"/>
                  </a:lnTo>
                  <a:lnTo>
                    <a:pt x="2708" y="211"/>
                  </a:lnTo>
                  <a:lnTo>
                    <a:pt x="2704" y="211"/>
                  </a:lnTo>
                  <a:lnTo>
                    <a:pt x="2702" y="213"/>
                  </a:lnTo>
                  <a:lnTo>
                    <a:pt x="2701" y="214"/>
                  </a:lnTo>
                  <a:lnTo>
                    <a:pt x="2699" y="214"/>
                  </a:lnTo>
                  <a:lnTo>
                    <a:pt x="2697" y="214"/>
                  </a:lnTo>
                  <a:lnTo>
                    <a:pt x="2694" y="214"/>
                  </a:lnTo>
                  <a:lnTo>
                    <a:pt x="2694" y="209"/>
                  </a:lnTo>
                  <a:lnTo>
                    <a:pt x="2694" y="206"/>
                  </a:lnTo>
                  <a:lnTo>
                    <a:pt x="2695" y="204"/>
                  </a:lnTo>
                  <a:lnTo>
                    <a:pt x="2697" y="200"/>
                  </a:lnTo>
                  <a:close/>
                  <a:moveTo>
                    <a:pt x="562" y="192"/>
                  </a:moveTo>
                  <a:lnTo>
                    <a:pt x="562" y="195"/>
                  </a:lnTo>
                  <a:lnTo>
                    <a:pt x="566" y="195"/>
                  </a:lnTo>
                  <a:lnTo>
                    <a:pt x="564" y="213"/>
                  </a:lnTo>
                  <a:lnTo>
                    <a:pt x="566" y="228"/>
                  </a:lnTo>
                  <a:lnTo>
                    <a:pt x="573" y="242"/>
                  </a:lnTo>
                  <a:lnTo>
                    <a:pt x="576" y="244"/>
                  </a:lnTo>
                  <a:lnTo>
                    <a:pt x="580" y="244"/>
                  </a:lnTo>
                  <a:lnTo>
                    <a:pt x="583" y="246"/>
                  </a:lnTo>
                  <a:lnTo>
                    <a:pt x="589" y="246"/>
                  </a:lnTo>
                  <a:lnTo>
                    <a:pt x="589" y="204"/>
                  </a:lnTo>
                  <a:lnTo>
                    <a:pt x="615" y="204"/>
                  </a:lnTo>
                  <a:lnTo>
                    <a:pt x="620" y="216"/>
                  </a:lnTo>
                  <a:lnTo>
                    <a:pt x="627" y="228"/>
                  </a:lnTo>
                  <a:lnTo>
                    <a:pt x="634" y="239"/>
                  </a:lnTo>
                  <a:lnTo>
                    <a:pt x="646" y="242"/>
                  </a:lnTo>
                  <a:lnTo>
                    <a:pt x="646" y="247"/>
                  </a:lnTo>
                  <a:lnTo>
                    <a:pt x="648" y="258"/>
                  </a:lnTo>
                  <a:lnTo>
                    <a:pt x="650" y="270"/>
                  </a:lnTo>
                  <a:lnTo>
                    <a:pt x="650" y="277"/>
                  </a:lnTo>
                  <a:lnTo>
                    <a:pt x="653" y="275"/>
                  </a:lnTo>
                  <a:lnTo>
                    <a:pt x="655" y="275"/>
                  </a:lnTo>
                  <a:lnTo>
                    <a:pt x="655" y="275"/>
                  </a:lnTo>
                  <a:lnTo>
                    <a:pt x="657" y="274"/>
                  </a:lnTo>
                  <a:lnTo>
                    <a:pt x="658" y="272"/>
                  </a:lnTo>
                  <a:lnTo>
                    <a:pt x="660" y="268"/>
                  </a:lnTo>
                  <a:lnTo>
                    <a:pt x="662" y="263"/>
                  </a:lnTo>
                  <a:lnTo>
                    <a:pt x="664" y="258"/>
                  </a:lnTo>
                  <a:lnTo>
                    <a:pt x="665" y="254"/>
                  </a:lnTo>
                  <a:lnTo>
                    <a:pt x="669" y="251"/>
                  </a:lnTo>
                  <a:lnTo>
                    <a:pt x="672" y="249"/>
                  </a:lnTo>
                  <a:lnTo>
                    <a:pt x="678" y="247"/>
                  </a:lnTo>
                  <a:lnTo>
                    <a:pt x="681" y="244"/>
                  </a:lnTo>
                  <a:lnTo>
                    <a:pt x="685" y="242"/>
                  </a:lnTo>
                  <a:lnTo>
                    <a:pt x="681" y="242"/>
                  </a:lnTo>
                  <a:lnTo>
                    <a:pt x="681" y="239"/>
                  </a:lnTo>
                  <a:lnTo>
                    <a:pt x="672" y="242"/>
                  </a:lnTo>
                  <a:lnTo>
                    <a:pt x="667" y="246"/>
                  </a:lnTo>
                  <a:lnTo>
                    <a:pt x="660" y="251"/>
                  </a:lnTo>
                  <a:lnTo>
                    <a:pt x="650" y="254"/>
                  </a:lnTo>
                  <a:lnTo>
                    <a:pt x="648" y="239"/>
                  </a:lnTo>
                  <a:lnTo>
                    <a:pt x="646" y="228"/>
                  </a:lnTo>
                  <a:lnTo>
                    <a:pt x="643" y="219"/>
                  </a:lnTo>
                  <a:lnTo>
                    <a:pt x="639" y="207"/>
                  </a:lnTo>
                  <a:lnTo>
                    <a:pt x="643" y="206"/>
                  </a:lnTo>
                  <a:lnTo>
                    <a:pt x="644" y="206"/>
                  </a:lnTo>
                  <a:lnTo>
                    <a:pt x="648" y="204"/>
                  </a:lnTo>
                  <a:lnTo>
                    <a:pt x="653" y="204"/>
                  </a:lnTo>
                  <a:lnTo>
                    <a:pt x="658" y="207"/>
                  </a:lnTo>
                  <a:lnTo>
                    <a:pt x="662" y="209"/>
                  </a:lnTo>
                  <a:lnTo>
                    <a:pt x="667" y="211"/>
                  </a:lnTo>
                  <a:lnTo>
                    <a:pt x="672" y="213"/>
                  </a:lnTo>
                  <a:lnTo>
                    <a:pt x="678" y="214"/>
                  </a:lnTo>
                  <a:lnTo>
                    <a:pt x="685" y="226"/>
                  </a:lnTo>
                  <a:lnTo>
                    <a:pt x="692" y="240"/>
                  </a:lnTo>
                  <a:lnTo>
                    <a:pt x="697" y="253"/>
                  </a:lnTo>
                  <a:lnTo>
                    <a:pt x="704" y="261"/>
                  </a:lnTo>
                  <a:lnTo>
                    <a:pt x="707" y="263"/>
                  </a:lnTo>
                  <a:lnTo>
                    <a:pt x="713" y="263"/>
                  </a:lnTo>
                  <a:lnTo>
                    <a:pt x="718" y="263"/>
                  </a:lnTo>
                  <a:lnTo>
                    <a:pt x="723" y="263"/>
                  </a:lnTo>
                  <a:lnTo>
                    <a:pt x="726" y="263"/>
                  </a:lnTo>
                  <a:lnTo>
                    <a:pt x="730" y="265"/>
                  </a:lnTo>
                  <a:lnTo>
                    <a:pt x="747" y="277"/>
                  </a:lnTo>
                  <a:lnTo>
                    <a:pt x="761" y="293"/>
                  </a:lnTo>
                  <a:lnTo>
                    <a:pt x="777" y="307"/>
                  </a:lnTo>
                  <a:lnTo>
                    <a:pt x="777" y="319"/>
                  </a:lnTo>
                  <a:lnTo>
                    <a:pt x="791" y="324"/>
                  </a:lnTo>
                  <a:lnTo>
                    <a:pt x="803" y="331"/>
                  </a:lnTo>
                  <a:lnTo>
                    <a:pt x="810" y="342"/>
                  </a:lnTo>
                  <a:lnTo>
                    <a:pt x="819" y="354"/>
                  </a:lnTo>
                  <a:lnTo>
                    <a:pt x="826" y="366"/>
                  </a:lnTo>
                  <a:lnTo>
                    <a:pt x="835" y="377"/>
                  </a:lnTo>
                  <a:lnTo>
                    <a:pt x="829" y="384"/>
                  </a:lnTo>
                  <a:lnTo>
                    <a:pt x="826" y="387"/>
                  </a:lnTo>
                  <a:lnTo>
                    <a:pt x="824" y="392"/>
                  </a:lnTo>
                  <a:lnTo>
                    <a:pt x="822" y="396"/>
                  </a:lnTo>
                  <a:lnTo>
                    <a:pt x="829" y="408"/>
                  </a:lnTo>
                  <a:lnTo>
                    <a:pt x="840" y="417"/>
                  </a:lnTo>
                  <a:lnTo>
                    <a:pt x="854" y="422"/>
                  </a:lnTo>
                  <a:lnTo>
                    <a:pt x="854" y="427"/>
                  </a:lnTo>
                  <a:lnTo>
                    <a:pt x="854" y="429"/>
                  </a:lnTo>
                  <a:lnTo>
                    <a:pt x="856" y="431"/>
                  </a:lnTo>
                  <a:lnTo>
                    <a:pt x="856" y="432"/>
                  </a:lnTo>
                  <a:lnTo>
                    <a:pt x="857" y="434"/>
                  </a:lnTo>
                  <a:lnTo>
                    <a:pt x="861" y="436"/>
                  </a:lnTo>
                  <a:lnTo>
                    <a:pt x="864" y="439"/>
                  </a:lnTo>
                  <a:lnTo>
                    <a:pt x="870" y="441"/>
                  </a:lnTo>
                  <a:lnTo>
                    <a:pt x="873" y="443"/>
                  </a:lnTo>
                  <a:lnTo>
                    <a:pt x="877" y="446"/>
                  </a:lnTo>
                  <a:lnTo>
                    <a:pt x="878" y="448"/>
                  </a:lnTo>
                  <a:lnTo>
                    <a:pt x="880" y="452"/>
                  </a:lnTo>
                  <a:lnTo>
                    <a:pt x="878" y="453"/>
                  </a:lnTo>
                  <a:lnTo>
                    <a:pt x="878" y="455"/>
                  </a:lnTo>
                  <a:lnTo>
                    <a:pt x="878" y="455"/>
                  </a:lnTo>
                  <a:lnTo>
                    <a:pt x="878" y="457"/>
                  </a:lnTo>
                  <a:lnTo>
                    <a:pt x="880" y="459"/>
                  </a:lnTo>
                  <a:lnTo>
                    <a:pt x="884" y="460"/>
                  </a:lnTo>
                  <a:lnTo>
                    <a:pt x="889" y="462"/>
                  </a:lnTo>
                  <a:lnTo>
                    <a:pt x="892" y="464"/>
                  </a:lnTo>
                  <a:lnTo>
                    <a:pt x="898" y="464"/>
                  </a:lnTo>
                  <a:lnTo>
                    <a:pt x="903" y="464"/>
                  </a:lnTo>
                  <a:lnTo>
                    <a:pt x="896" y="511"/>
                  </a:lnTo>
                  <a:lnTo>
                    <a:pt x="891" y="513"/>
                  </a:lnTo>
                  <a:lnTo>
                    <a:pt x="885" y="513"/>
                  </a:lnTo>
                  <a:lnTo>
                    <a:pt x="880" y="514"/>
                  </a:lnTo>
                  <a:lnTo>
                    <a:pt x="873" y="514"/>
                  </a:lnTo>
                  <a:lnTo>
                    <a:pt x="866" y="506"/>
                  </a:lnTo>
                  <a:lnTo>
                    <a:pt x="857" y="497"/>
                  </a:lnTo>
                  <a:lnTo>
                    <a:pt x="850" y="488"/>
                  </a:lnTo>
                  <a:lnTo>
                    <a:pt x="845" y="476"/>
                  </a:lnTo>
                  <a:lnTo>
                    <a:pt x="838" y="476"/>
                  </a:lnTo>
                  <a:lnTo>
                    <a:pt x="833" y="478"/>
                  </a:lnTo>
                  <a:lnTo>
                    <a:pt x="828" y="478"/>
                  </a:lnTo>
                  <a:lnTo>
                    <a:pt x="822" y="480"/>
                  </a:lnTo>
                  <a:lnTo>
                    <a:pt x="831" y="507"/>
                  </a:lnTo>
                  <a:lnTo>
                    <a:pt x="838" y="537"/>
                  </a:lnTo>
                  <a:lnTo>
                    <a:pt x="850" y="537"/>
                  </a:lnTo>
                  <a:lnTo>
                    <a:pt x="857" y="551"/>
                  </a:lnTo>
                  <a:lnTo>
                    <a:pt x="863" y="565"/>
                  </a:lnTo>
                  <a:lnTo>
                    <a:pt x="864" y="584"/>
                  </a:lnTo>
                  <a:lnTo>
                    <a:pt x="863" y="586"/>
                  </a:lnTo>
                  <a:lnTo>
                    <a:pt x="861" y="588"/>
                  </a:lnTo>
                  <a:lnTo>
                    <a:pt x="861" y="590"/>
                  </a:lnTo>
                  <a:lnTo>
                    <a:pt x="859" y="591"/>
                  </a:lnTo>
                  <a:lnTo>
                    <a:pt x="857" y="593"/>
                  </a:lnTo>
                  <a:lnTo>
                    <a:pt x="854" y="595"/>
                  </a:lnTo>
                  <a:lnTo>
                    <a:pt x="847" y="591"/>
                  </a:lnTo>
                  <a:lnTo>
                    <a:pt x="838" y="586"/>
                  </a:lnTo>
                  <a:lnTo>
                    <a:pt x="829" y="581"/>
                  </a:lnTo>
                  <a:lnTo>
                    <a:pt x="822" y="577"/>
                  </a:lnTo>
                  <a:lnTo>
                    <a:pt x="819" y="576"/>
                  </a:lnTo>
                  <a:lnTo>
                    <a:pt x="816" y="576"/>
                  </a:lnTo>
                  <a:lnTo>
                    <a:pt x="826" y="590"/>
                  </a:lnTo>
                  <a:lnTo>
                    <a:pt x="835" y="602"/>
                  </a:lnTo>
                  <a:lnTo>
                    <a:pt x="842" y="617"/>
                  </a:lnTo>
                  <a:lnTo>
                    <a:pt x="838" y="617"/>
                  </a:lnTo>
                  <a:lnTo>
                    <a:pt x="826" y="612"/>
                  </a:lnTo>
                  <a:lnTo>
                    <a:pt x="810" y="609"/>
                  </a:lnTo>
                  <a:lnTo>
                    <a:pt x="793" y="605"/>
                  </a:lnTo>
                  <a:lnTo>
                    <a:pt x="781" y="598"/>
                  </a:lnTo>
                  <a:lnTo>
                    <a:pt x="770" y="588"/>
                  </a:lnTo>
                  <a:lnTo>
                    <a:pt x="763" y="572"/>
                  </a:lnTo>
                  <a:lnTo>
                    <a:pt x="756" y="558"/>
                  </a:lnTo>
                  <a:lnTo>
                    <a:pt x="746" y="544"/>
                  </a:lnTo>
                  <a:lnTo>
                    <a:pt x="735" y="534"/>
                  </a:lnTo>
                  <a:lnTo>
                    <a:pt x="720" y="542"/>
                  </a:lnTo>
                  <a:lnTo>
                    <a:pt x="702" y="548"/>
                  </a:lnTo>
                  <a:lnTo>
                    <a:pt x="681" y="549"/>
                  </a:lnTo>
                  <a:lnTo>
                    <a:pt x="679" y="544"/>
                  </a:lnTo>
                  <a:lnTo>
                    <a:pt x="678" y="539"/>
                  </a:lnTo>
                  <a:lnTo>
                    <a:pt x="678" y="534"/>
                  </a:lnTo>
                  <a:lnTo>
                    <a:pt x="678" y="527"/>
                  </a:lnTo>
                  <a:lnTo>
                    <a:pt x="693" y="521"/>
                  </a:lnTo>
                  <a:lnTo>
                    <a:pt x="713" y="516"/>
                  </a:lnTo>
                  <a:lnTo>
                    <a:pt x="730" y="511"/>
                  </a:lnTo>
                  <a:lnTo>
                    <a:pt x="735" y="501"/>
                  </a:lnTo>
                  <a:lnTo>
                    <a:pt x="740" y="487"/>
                  </a:lnTo>
                  <a:lnTo>
                    <a:pt x="746" y="471"/>
                  </a:lnTo>
                  <a:lnTo>
                    <a:pt x="749" y="455"/>
                  </a:lnTo>
                  <a:lnTo>
                    <a:pt x="751" y="443"/>
                  </a:lnTo>
                  <a:lnTo>
                    <a:pt x="749" y="434"/>
                  </a:lnTo>
                  <a:lnTo>
                    <a:pt x="742" y="422"/>
                  </a:lnTo>
                  <a:lnTo>
                    <a:pt x="733" y="415"/>
                  </a:lnTo>
                  <a:lnTo>
                    <a:pt x="723" y="408"/>
                  </a:lnTo>
                  <a:lnTo>
                    <a:pt x="716" y="399"/>
                  </a:lnTo>
                  <a:lnTo>
                    <a:pt x="707" y="357"/>
                  </a:lnTo>
                  <a:lnTo>
                    <a:pt x="693" y="354"/>
                  </a:lnTo>
                  <a:lnTo>
                    <a:pt x="683" y="347"/>
                  </a:lnTo>
                  <a:lnTo>
                    <a:pt x="674" y="340"/>
                  </a:lnTo>
                  <a:lnTo>
                    <a:pt x="665" y="338"/>
                  </a:lnTo>
                  <a:lnTo>
                    <a:pt x="657" y="342"/>
                  </a:lnTo>
                  <a:lnTo>
                    <a:pt x="651" y="347"/>
                  </a:lnTo>
                  <a:lnTo>
                    <a:pt x="646" y="352"/>
                  </a:lnTo>
                  <a:lnTo>
                    <a:pt x="639" y="357"/>
                  </a:lnTo>
                  <a:lnTo>
                    <a:pt x="627" y="361"/>
                  </a:lnTo>
                  <a:lnTo>
                    <a:pt x="615" y="354"/>
                  </a:lnTo>
                  <a:lnTo>
                    <a:pt x="599" y="349"/>
                  </a:lnTo>
                  <a:lnTo>
                    <a:pt x="582" y="345"/>
                  </a:lnTo>
                  <a:lnTo>
                    <a:pt x="566" y="340"/>
                  </a:lnTo>
                  <a:lnTo>
                    <a:pt x="552" y="335"/>
                  </a:lnTo>
                  <a:lnTo>
                    <a:pt x="541" y="326"/>
                  </a:lnTo>
                  <a:lnTo>
                    <a:pt x="534" y="312"/>
                  </a:lnTo>
                  <a:lnTo>
                    <a:pt x="536" y="310"/>
                  </a:lnTo>
                  <a:lnTo>
                    <a:pt x="536" y="309"/>
                  </a:lnTo>
                  <a:lnTo>
                    <a:pt x="538" y="309"/>
                  </a:lnTo>
                  <a:lnTo>
                    <a:pt x="538" y="307"/>
                  </a:lnTo>
                  <a:lnTo>
                    <a:pt x="538" y="303"/>
                  </a:lnTo>
                  <a:lnTo>
                    <a:pt x="531" y="302"/>
                  </a:lnTo>
                  <a:lnTo>
                    <a:pt x="524" y="300"/>
                  </a:lnTo>
                  <a:lnTo>
                    <a:pt x="519" y="296"/>
                  </a:lnTo>
                  <a:lnTo>
                    <a:pt x="515" y="291"/>
                  </a:lnTo>
                  <a:lnTo>
                    <a:pt x="512" y="284"/>
                  </a:lnTo>
                  <a:lnTo>
                    <a:pt x="521" y="267"/>
                  </a:lnTo>
                  <a:lnTo>
                    <a:pt x="528" y="244"/>
                  </a:lnTo>
                  <a:lnTo>
                    <a:pt x="531" y="219"/>
                  </a:lnTo>
                  <a:lnTo>
                    <a:pt x="534" y="195"/>
                  </a:lnTo>
                  <a:lnTo>
                    <a:pt x="562" y="192"/>
                  </a:lnTo>
                  <a:close/>
                  <a:moveTo>
                    <a:pt x="400" y="188"/>
                  </a:moveTo>
                  <a:lnTo>
                    <a:pt x="416" y="188"/>
                  </a:lnTo>
                  <a:lnTo>
                    <a:pt x="425" y="223"/>
                  </a:lnTo>
                  <a:lnTo>
                    <a:pt x="432" y="261"/>
                  </a:lnTo>
                  <a:lnTo>
                    <a:pt x="428" y="261"/>
                  </a:lnTo>
                  <a:lnTo>
                    <a:pt x="423" y="268"/>
                  </a:lnTo>
                  <a:lnTo>
                    <a:pt x="412" y="265"/>
                  </a:lnTo>
                  <a:lnTo>
                    <a:pt x="409" y="268"/>
                  </a:lnTo>
                  <a:lnTo>
                    <a:pt x="409" y="272"/>
                  </a:lnTo>
                  <a:lnTo>
                    <a:pt x="409" y="275"/>
                  </a:lnTo>
                  <a:lnTo>
                    <a:pt x="409" y="277"/>
                  </a:lnTo>
                  <a:lnTo>
                    <a:pt x="407" y="279"/>
                  </a:lnTo>
                  <a:lnTo>
                    <a:pt x="405" y="282"/>
                  </a:lnTo>
                  <a:lnTo>
                    <a:pt x="400" y="284"/>
                  </a:lnTo>
                  <a:lnTo>
                    <a:pt x="395" y="281"/>
                  </a:lnTo>
                  <a:lnTo>
                    <a:pt x="388" y="275"/>
                  </a:lnTo>
                  <a:lnTo>
                    <a:pt x="381" y="272"/>
                  </a:lnTo>
                  <a:lnTo>
                    <a:pt x="381" y="261"/>
                  </a:lnTo>
                  <a:lnTo>
                    <a:pt x="358" y="258"/>
                  </a:lnTo>
                  <a:lnTo>
                    <a:pt x="362" y="226"/>
                  </a:lnTo>
                  <a:lnTo>
                    <a:pt x="369" y="223"/>
                  </a:lnTo>
                  <a:lnTo>
                    <a:pt x="376" y="218"/>
                  </a:lnTo>
                  <a:lnTo>
                    <a:pt x="381" y="211"/>
                  </a:lnTo>
                  <a:lnTo>
                    <a:pt x="376" y="209"/>
                  </a:lnTo>
                  <a:lnTo>
                    <a:pt x="372" y="207"/>
                  </a:lnTo>
                  <a:lnTo>
                    <a:pt x="369" y="206"/>
                  </a:lnTo>
                  <a:lnTo>
                    <a:pt x="365" y="202"/>
                  </a:lnTo>
                  <a:lnTo>
                    <a:pt x="363" y="199"/>
                  </a:lnTo>
                  <a:lnTo>
                    <a:pt x="362" y="192"/>
                  </a:lnTo>
                  <a:lnTo>
                    <a:pt x="381" y="190"/>
                  </a:lnTo>
                  <a:lnTo>
                    <a:pt x="400" y="188"/>
                  </a:lnTo>
                  <a:close/>
                  <a:moveTo>
                    <a:pt x="3661" y="172"/>
                  </a:moveTo>
                  <a:lnTo>
                    <a:pt x="3673" y="178"/>
                  </a:lnTo>
                  <a:lnTo>
                    <a:pt x="3673" y="185"/>
                  </a:lnTo>
                  <a:lnTo>
                    <a:pt x="3657" y="185"/>
                  </a:lnTo>
                  <a:lnTo>
                    <a:pt x="3661" y="172"/>
                  </a:lnTo>
                  <a:close/>
                  <a:moveTo>
                    <a:pt x="438" y="172"/>
                  </a:moveTo>
                  <a:lnTo>
                    <a:pt x="451" y="174"/>
                  </a:lnTo>
                  <a:lnTo>
                    <a:pt x="465" y="176"/>
                  </a:lnTo>
                  <a:lnTo>
                    <a:pt x="477" y="178"/>
                  </a:lnTo>
                  <a:lnTo>
                    <a:pt x="486" y="181"/>
                  </a:lnTo>
                  <a:lnTo>
                    <a:pt x="487" y="185"/>
                  </a:lnTo>
                  <a:lnTo>
                    <a:pt x="487" y="190"/>
                  </a:lnTo>
                  <a:lnTo>
                    <a:pt x="489" y="197"/>
                  </a:lnTo>
                  <a:lnTo>
                    <a:pt x="489" y="204"/>
                  </a:lnTo>
                  <a:lnTo>
                    <a:pt x="487" y="207"/>
                  </a:lnTo>
                  <a:lnTo>
                    <a:pt x="486" y="211"/>
                  </a:lnTo>
                  <a:lnTo>
                    <a:pt x="484" y="216"/>
                  </a:lnTo>
                  <a:lnTo>
                    <a:pt x="480" y="219"/>
                  </a:lnTo>
                  <a:lnTo>
                    <a:pt x="477" y="221"/>
                  </a:lnTo>
                  <a:lnTo>
                    <a:pt x="473" y="223"/>
                  </a:lnTo>
                  <a:lnTo>
                    <a:pt x="472" y="225"/>
                  </a:lnTo>
                  <a:lnTo>
                    <a:pt x="468" y="226"/>
                  </a:lnTo>
                  <a:lnTo>
                    <a:pt x="466" y="230"/>
                  </a:lnTo>
                  <a:lnTo>
                    <a:pt x="468" y="239"/>
                  </a:lnTo>
                  <a:lnTo>
                    <a:pt x="466" y="249"/>
                  </a:lnTo>
                  <a:lnTo>
                    <a:pt x="465" y="256"/>
                  </a:lnTo>
                  <a:lnTo>
                    <a:pt x="461" y="261"/>
                  </a:lnTo>
                  <a:lnTo>
                    <a:pt x="458" y="263"/>
                  </a:lnTo>
                  <a:lnTo>
                    <a:pt x="454" y="265"/>
                  </a:lnTo>
                  <a:lnTo>
                    <a:pt x="449" y="265"/>
                  </a:lnTo>
                  <a:lnTo>
                    <a:pt x="442" y="265"/>
                  </a:lnTo>
                  <a:lnTo>
                    <a:pt x="438" y="254"/>
                  </a:lnTo>
                  <a:lnTo>
                    <a:pt x="442" y="244"/>
                  </a:lnTo>
                  <a:lnTo>
                    <a:pt x="442" y="232"/>
                  </a:lnTo>
                  <a:lnTo>
                    <a:pt x="438" y="218"/>
                  </a:lnTo>
                  <a:lnTo>
                    <a:pt x="437" y="202"/>
                  </a:lnTo>
                  <a:lnTo>
                    <a:pt x="435" y="188"/>
                  </a:lnTo>
                  <a:lnTo>
                    <a:pt x="438" y="172"/>
                  </a:lnTo>
                  <a:close/>
                  <a:moveTo>
                    <a:pt x="60" y="171"/>
                  </a:moveTo>
                  <a:lnTo>
                    <a:pt x="74" y="172"/>
                  </a:lnTo>
                  <a:lnTo>
                    <a:pt x="74" y="185"/>
                  </a:lnTo>
                  <a:lnTo>
                    <a:pt x="91" y="185"/>
                  </a:lnTo>
                  <a:lnTo>
                    <a:pt x="105" y="185"/>
                  </a:lnTo>
                  <a:lnTo>
                    <a:pt x="121" y="185"/>
                  </a:lnTo>
                  <a:lnTo>
                    <a:pt x="124" y="192"/>
                  </a:lnTo>
                  <a:lnTo>
                    <a:pt x="128" y="200"/>
                  </a:lnTo>
                  <a:lnTo>
                    <a:pt x="131" y="209"/>
                  </a:lnTo>
                  <a:lnTo>
                    <a:pt x="135" y="216"/>
                  </a:lnTo>
                  <a:lnTo>
                    <a:pt x="135" y="219"/>
                  </a:lnTo>
                  <a:lnTo>
                    <a:pt x="124" y="232"/>
                  </a:lnTo>
                  <a:lnTo>
                    <a:pt x="110" y="237"/>
                  </a:lnTo>
                  <a:lnTo>
                    <a:pt x="96" y="242"/>
                  </a:lnTo>
                  <a:lnTo>
                    <a:pt x="88" y="258"/>
                  </a:lnTo>
                  <a:lnTo>
                    <a:pt x="81" y="272"/>
                  </a:lnTo>
                  <a:lnTo>
                    <a:pt x="79" y="288"/>
                  </a:lnTo>
                  <a:lnTo>
                    <a:pt x="82" y="303"/>
                  </a:lnTo>
                  <a:lnTo>
                    <a:pt x="67" y="305"/>
                  </a:lnTo>
                  <a:lnTo>
                    <a:pt x="53" y="310"/>
                  </a:lnTo>
                  <a:lnTo>
                    <a:pt x="35" y="315"/>
                  </a:lnTo>
                  <a:lnTo>
                    <a:pt x="34" y="312"/>
                  </a:lnTo>
                  <a:lnTo>
                    <a:pt x="32" y="309"/>
                  </a:lnTo>
                  <a:lnTo>
                    <a:pt x="30" y="307"/>
                  </a:lnTo>
                  <a:lnTo>
                    <a:pt x="30" y="303"/>
                  </a:lnTo>
                  <a:lnTo>
                    <a:pt x="28" y="300"/>
                  </a:lnTo>
                  <a:lnTo>
                    <a:pt x="30" y="298"/>
                  </a:lnTo>
                  <a:lnTo>
                    <a:pt x="30" y="296"/>
                  </a:lnTo>
                  <a:lnTo>
                    <a:pt x="30" y="295"/>
                  </a:lnTo>
                  <a:lnTo>
                    <a:pt x="32" y="291"/>
                  </a:lnTo>
                  <a:lnTo>
                    <a:pt x="32" y="288"/>
                  </a:lnTo>
                  <a:lnTo>
                    <a:pt x="20" y="288"/>
                  </a:lnTo>
                  <a:lnTo>
                    <a:pt x="20" y="282"/>
                  </a:lnTo>
                  <a:lnTo>
                    <a:pt x="20" y="281"/>
                  </a:lnTo>
                  <a:lnTo>
                    <a:pt x="18" y="279"/>
                  </a:lnTo>
                  <a:lnTo>
                    <a:pt x="18" y="277"/>
                  </a:lnTo>
                  <a:lnTo>
                    <a:pt x="16" y="275"/>
                  </a:lnTo>
                  <a:lnTo>
                    <a:pt x="13" y="272"/>
                  </a:lnTo>
                  <a:lnTo>
                    <a:pt x="11" y="272"/>
                  </a:lnTo>
                  <a:lnTo>
                    <a:pt x="9" y="272"/>
                  </a:lnTo>
                  <a:lnTo>
                    <a:pt x="9" y="272"/>
                  </a:lnTo>
                  <a:lnTo>
                    <a:pt x="7" y="272"/>
                  </a:lnTo>
                  <a:lnTo>
                    <a:pt x="6" y="272"/>
                  </a:lnTo>
                  <a:lnTo>
                    <a:pt x="0" y="272"/>
                  </a:lnTo>
                  <a:lnTo>
                    <a:pt x="0" y="261"/>
                  </a:lnTo>
                  <a:lnTo>
                    <a:pt x="13" y="247"/>
                  </a:lnTo>
                  <a:lnTo>
                    <a:pt x="21" y="228"/>
                  </a:lnTo>
                  <a:lnTo>
                    <a:pt x="28" y="207"/>
                  </a:lnTo>
                  <a:lnTo>
                    <a:pt x="23" y="204"/>
                  </a:lnTo>
                  <a:lnTo>
                    <a:pt x="21" y="199"/>
                  </a:lnTo>
                  <a:lnTo>
                    <a:pt x="20" y="195"/>
                  </a:lnTo>
                  <a:lnTo>
                    <a:pt x="18" y="188"/>
                  </a:lnTo>
                  <a:lnTo>
                    <a:pt x="16" y="181"/>
                  </a:lnTo>
                  <a:lnTo>
                    <a:pt x="30" y="178"/>
                  </a:lnTo>
                  <a:lnTo>
                    <a:pt x="41" y="176"/>
                  </a:lnTo>
                  <a:lnTo>
                    <a:pt x="49" y="172"/>
                  </a:lnTo>
                  <a:lnTo>
                    <a:pt x="60" y="171"/>
                  </a:lnTo>
                  <a:close/>
                  <a:moveTo>
                    <a:pt x="1556" y="130"/>
                  </a:moveTo>
                  <a:lnTo>
                    <a:pt x="1571" y="130"/>
                  </a:lnTo>
                  <a:lnTo>
                    <a:pt x="1571" y="134"/>
                  </a:lnTo>
                  <a:lnTo>
                    <a:pt x="1568" y="134"/>
                  </a:lnTo>
                  <a:lnTo>
                    <a:pt x="1564" y="136"/>
                  </a:lnTo>
                  <a:lnTo>
                    <a:pt x="1563" y="136"/>
                  </a:lnTo>
                  <a:lnTo>
                    <a:pt x="1563" y="136"/>
                  </a:lnTo>
                  <a:lnTo>
                    <a:pt x="1561" y="136"/>
                  </a:lnTo>
                  <a:lnTo>
                    <a:pt x="1561" y="136"/>
                  </a:lnTo>
                  <a:lnTo>
                    <a:pt x="1559" y="134"/>
                  </a:lnTo>
                  <a:lnTo>
                    <a:pt x="1556" y="130"/>
                  </a:lnTo>
                  <a:close/>
                  <a:moveTo>
                    <a:pt x="454" y="130"/>
                  </a:moveTo>
                  <a:lnTo>
                    <a:pt x="458" y="153"/>
                  </a:lnTo>
                  <a:lnTo>
                    <a:pt x="452" y="157"/>
                  </a:lnTo>
                  <a:lnTo>
                    <a:pt x="449" y="158"/>
                  </a:lnTo>
                  <a:lnTo>
                    <a:pt x="445" y="160"/>
                  </a:lnTo>
                  <a:lnTo>
                    <a:pt x="440" y="164"/>
                  </a:lnTo>
                  <a:lnTo>
                    <a:pt x="435" y="165"/>
                  </a:lnTo>
                  <a:lnTo>
                    <a:pt x="433" y="164"/>
                  </a:lnTo>
                  <a:lnTo>
                    <a:pt x="432" y="164"/>
                  </a:lnTo>
                  <a:lnTo>
                    <a:pt x="430" y="162"/>
                  </a:lnTo>
                  <a:lnTo>
                    <a:pt x="428" y="162"/>
                  </a:lnTo>
                  <a:lnTo>
                    <a:pt x="423" y="162"/>
                  </a:lnTo>
                  <a:lnTo>
                    <a:pt x="423" y="158"/>
                  </a:lnTo>
                  <a:lnTo>
                    <a:pt x="423" y="157"/>
                  </a:lnTo>
                  <a:lnTo>
                    <a:pt x="421" y="157"/>
                  </a:lnTo>
                  <a:lnTo>
                    <a:pt x="421" y="155"/>
                  </a:lnTo>
                  <a:lnTo>
                    <a:pt x="419" y="153"/>
                  </a:lnTo>
                  <a:lnTo>
                    <a:pt x="419" y="146"/>
                  </a:lnTo>
                  <a:lnTo>
                    <a:pt x="428" y="141"/>
                  </a:lnTo>
                  <a:lnTo>
                    <a:pt x="435" y="136"/>
                  </a:lnTo>
                  <a:lnTo>
                    <a:pt x="442" y="132"/>
                  </a:lnTo>
                  <a:lnTo>
                    <a:pt x="454" y="130"/>
                  </a:lnTo>
                  <a:close/>
                  <a:moveTo>
                    <a:pt x="109" y="127"/>
                  </a:moveTo>
                  <a:lnTo>
                    <a:pt x="112" y="127"/>
                  </a:lnTo>
                  <a:lnTo>
                    <a:pt x="116" y="129"/>
                  </a:lnTo>
                  <a:lnTo>
                    <a:pt x="117" y="129"/>
                  </a:lnTo>
                  <a:lnTo>
                    <a:pt x="117" y="129"/>
                  </a:lnTo>
                  <a:lnTo>
                    <a:pt x="117" y="129"/>
                  </a:lnTo>
                  <a:lnTo>
                    <a:pt x="119" y="130"/>
                  </a:lnTo>
                  <a:lnTo>
                    <a:pt x="121" y="134"/>
                  </a:lnTo>
                  <a:lnTo>
                    <a:pt x="109" y="134"/>
                  </a:lnTo>
                  <a:lnTo>
                    <a:pt x="109" y="127"/>
                  </a:lnTo>
                  <a:close/>
                  <a:moveTo>
                    <a:pt x="3744" y="115"/>
                  </a:moveTo>
                  <a:lnTo>
                    <a:pt x="3760" y="117"/>
                  </a:lnTo>
                  <a:lnTo>
                    <a:pt x="3776" y="120"/>
                  </a:lnTo>
                  <a:lnTo>
                    <a:pt x="3790" y="125"/>
                  </a:lnTo>
                  <a:lnTo>
                    <a:pt x="3800" y="134"/>
                  </a:lnTo>
                  <a:lnTo>
                    <a:pt x="3807" y="146"/>
                  </a:lnTo>
                  <a:lnTo>
                    <a:pt x="3811" y="162"/>
                  </a:lnTo>
                  <a:lnTo>
                    <a:pt x="3788" y="158"/>
                  </a:lnTo>
                  <a:lnTo>
                    <a:pt x="3767" y="151"/>
                  </a:lnTo>
                  <a:lnTo>
                    <a:pt x="3751" y="141"/>
                  </a:lnTo>
                  <a:lnTo>
                    <a:pt x="3741" y="127"/>
                  </a:lnTo>
                  <a:lnTo>
                    <a:pt x="3743" y="125"/>
                  </a:lnTo>
                  <a:lnTo>
                    <a:pt x="3743" y="123"/>
                  </a:lnTo>
                  <a:lnTo>
                    <a:pt x="3744" y="122"/>
                  </a:lnTo>
                  <a:lnTo>
                    <a:pt x="3744" y="118"/>
                  </a:lnTo>
                  <a:lnTo>
                    <a:pt x="3744" y="115"/>
                  </a:lnTo>
                  <a:close/>
                  <a:moveTo>
                    <a:pt x="384" y="104"/>
                  </a:moveTo>
                  <a:lnTo>
                    <a:pt x="390" y="104"/>
                  </a:lnTo>
                  <a:lnTo>
                    <a:pt x="391" y="104"/>
                  </a:lnTo>
                  <a:lnTo>
                    <a:pt x="393" y="106"/>
                  </a:lnTo>
                  <a:lnTo>
                    <a:pt x="395" y="106"/>
                  </a:lnTo>
                  <a:lnTo>
                    <a:pt x="397" y="108"/>
                  </a:lnTo>
                  <a:lnTo>
                    <a:pt x="398" y="111"/>
                  </a:lnTo>
                  <a:lnTo>
                    <a:pt x="400" y="113"/>
                  </a:lnTo>
                  <a:lnTo>
                    <a:pt x="400" y="118"/>
                  </a:lnTo>
                  <a:lnTo>
                    <a:pt x="400" y="123"/>
                  </a:lnTo>
                  <a:lnTo>
                    <a:pt x="397" y="134"/>
                  </a:lnTo>
                  <a:lnTo>
                    <a:pt x="395" y="150"/>
                  </a:lnTo>
                  <a:lnTo>
                    <a:pt x="393" y="162"/>
                  </a:lnTo>
                  <a:lnTo>
                    <a:pt x="388" y="164"/>
                  </a:lnTo>
                  <a:lnTo>
                    <a:pt x="384" y="165"/>
                  </a:lnTo>
                  <a:lnTo>
                    <a:pt x="381" y="169"/>
                  </a:lnTo>
                  <a:lnTo>
                    <a:pt x="377" y="169"/>
                  </a:lnTo>
                  <a:lnTo>
                    <a:pt x="377" y="167"/>
                  </a:lnTo>
                  <a:lnTo>
                    <a:pt x="376" y="167"/>
                  </a:lnTo>
                  <a:lnTo>
                    <a:pt x="376" y="167"/>
                  </a:lnTo>
                  <a:lnTo>
                    <a:pt x="374" y="165"/>
                  </a:lnTo>
                  <a:lnTo>
                    <a:pt x="370" y="162"/>
                  </a:lnTo>
                  <a:lnTo>
                    <a:pt x="369" y="158"/>
                  </a:lnTo>
                  <a:lnTo>
                    <a:pt x="369" y="153"/>
                  </a:lnTo>
                  <a:lnTo>
                    <a:pt x="369" y="150"/>
                  </a:lnTo>
                  <a:lnTo>
                    <a:pt x="365" y="146"/>
                  </a:lnTo>
                  <a:lnTo>
                    <a:pt x="358" y="141"/>
                  </a:lnTo>
                  <a:lnTo>
                    <a:pt x="349" y="139"/>
                  </a:lnTo>
                  <a:lnTo>
                    <a:pt x="341" y="141"/>
                  </a:lnTo>
                  <a:lnTo>
                    <a:pt x="332" y="139"/>
                  </a:lnTo>
                  <a:lnTo>
                    <a:pt x="323" y="134"/>
                  </a:lnTo>
                  <a:lnTo>
                    <a:pt x="316" y="123"/>
                  </a:lnTo>
                  <a:lnTo>
                    <a:pt x="320" y="123"/>
                  </a:lnTo>
                  <a:lnTo>
                    <a:pt x="322" y="120"/>
                  </a:lnTo>
                  <a:lnTo>
                    <a:pt x="323" y="118"/>
                  </a:lnTo>
                  <a:lnTo>
                    <a:pt x="323" y="117"/>
                  </a:lnTo>
                  <a:lnTo>
                    <a:pt x="325" y="117"/>
                  </a:lnTo>
                  <a:lnTo>
                    <a:pt x="327" y="117"/>
                  </a:lnTo>
                  <a:lnTo>
                    <a:pt x="330" y="117"/>
                  </a:lnTo>
                  <a:lnTo>
                    <a:pt x="336" y="115"/>
                  </a:lnTo>
                  <a:lnTo>
                    <a:pt x="346" y="118"/>
                  </a:lnTo>
                  <a:lnTo>
                    <a:pt x="358" y="117"/>
                  </a:lnTo>
                  <a:lnTo>
                    <a:pt x="372" y="115"/>
                  </a:lnTo>
                  <a:lnTo>
                    <a:pt x="384" y="115"/>
                  </a:lnTo>
                  <a:lnTo>
                    <a:pt x="384" y="104"/>
                  </a:lnTo>
                  <a:close/>
                  <a:moveTo>
                    <a:pt x="255" y="101"/>
                  </a:moveTo>
                  <a:lnTo>
                    <a:pt x="257" y="104"/>
                  </a:lnTo>
                  <a:lnTo>
                    <a:pt x="259" y="106"/>
                  </a:lnTo>
                  <a:lnTo>
                    <a:pt x="260" y="110"/>
                  </a:lnTo>
                  <a:lnTo>
                    <a:pt x="260" y="113"/>
                  </a:lnTo>
                  <a:lnTo>
                    <a:pt x="262" y="117"/>
                  </a:lnTo>
                  <a:lnTo>
                    <a:pt x="262" y="123"/>
                  </a:lnTo>
                  <a:lnTo>
                    <a:pt x="259" y="123"/>
                  </a:lnTo>
                  <a:lnTo>
                    <a:pt x="259" y="127"/>
                  </a:lnTo>
                  <a:lnTo>
                    <a:pt x="262" y="127"/>
                  </a:lnTo>
                  <a:lnTo>
                    <a:pt x="267" y="129"/>
                  </a:lnTo>
                  <a:lnTo>
                    <a:pt x="273" y="130"/>
                  </a:lnTo>
                  <a:lnTo>
                    <a:pt x="278" y="130"/>
                  </a:lnTo>
                  <a:lnTo>
                    <a:pt x="285" y="130"/>
                  </a:lnTo>
                  <a:lnTo>
                    <a:pt x="288" y="127"/>
                  </a:lnTo>
                  <a:lnTo>
                    <a:pt x="290" y="125"/>
                  </a:lnTo>
                  <a:lnTo>
                    <a:pt x="290" y="125"/>
                  </a:lnTo>
                  <a:lnTo>
                    <a:pt x="292" y="125"/>
                  </a:lnTo>
                  <a:lnTo>
                    <a:pt x="294" y="125"/>
                  </a:lnTo>
                  <a:lnTo>
                    <a:pt x="297" y="127"/>
                  </a:lnTo>
                  <a:lnTo>
                    <a:pt x="299" y="129"/>
                  </a:lnTo>
                  <a:lnTo>
                    <a:pt x="299" y="130"/>
                  </a:lnTo>
                  <a:lnTo>
                    <a:pt x="299" y="132"/>
                  </a:lnTo>
                  <a:lnTo>
                    <a:pt x="301" y="134"/>
                  </a:lnTo>
                  <a:lnTo>
                    <a:pt x="301" y="137"/>
                  </a:lnTo>
                  <a:lnTo>
                    <a:pt x="299" y="141"/>
                  </a:lnTo>
                  <a:lnTo>
                    <a:pt x="299" y="143"/>
                  </a:lnTo>
                  <a:lnTo>
                    <a:pt x="299" y="143"/>
                  </a:lnTo>
                  <a:lnTo>
                    <a:pt x="299" y="144"/>
                  </a:lnTo>
                  <a:lnTo>
                    <a:pt x="299" y="146"/>
                  </a:lnTo>
                  <a:lnTo>
                    <a:pt x="297" y="150"/>
                  </a:lnTo>
                  <a:lnTo>
                    <a:pt x="287" y="155"/>
                  </a:lnTo>
                  <a:lnTo>
                    <a:pt x="274" y="155"/>
                  </a:lnTo>
                  <a:lnTo>
                    <a:pt x="260" y="155"/>
                  </a:lnTo>
                  <a:lnTo>
                    <a:pt x="246" y="158"/>
                  </a:lnTo>
                  <a:lnTo>
                    <a:pt x="236" y="165"/>
                  </a:lnTo>
                  <a:lnTo>
                    <a:pt x="224" y="174"/>
                  </a:lnTo>
                  <a:lnTo>
                    <a:pt x="213" y="183"/>
                  </a:lnTo>
                  <a:lnTo>
                    <a:pt x="198" y="188"/>
                  </a:lnTo>
                  <a:lnTo>
                    <a:pt x="196" y="185"/>
                  </a:lnTo>
                  <a:lnTo>
                    <a:pt x="194" y="181"/>
                  </a:lnTo>
                  <a:lnTo>
                    <a:pt x="194" y="178"/>
                  </a:lnTo>
                  <a:lnTo>
                    <a:pt x="192" y="172"/>
                  </a:lnTo>
                  <a:lnTo>
                    <a:pt x="198" y="169"/>
                  </a:lnTo>
                  <a:lnTo>
                    <a:pt x="203" y="165"/>
                  </a:lnTo>
                  <a:lnTo>
                    <a:pt x="206" y="160"/>
                  </a:lnTo>
                  <a:lnTo>
                    <a:pt x="210" y="155"/>
                  </a:lnTo>
                  <a:lnTo>
                    <a:pt x="212" y="150"/>
                  </a:lnTo>
                  <a:lnTo>
                    <a:pt x="192" y="150"/>
                  </a:lnTo>
                  <a:lnTo>
                    <a:pt x="180" y="155"/>
                  </a:lnTo>
                  <a:lnTo>
                    <a:pt x="166" y="157"/>
                  </a:lnTo>
                  <a:lnTo>
                    <a:pt x="150" y="155"/>
                  </a:lnTo>
                  <a:lnTo>
                    <a:pt x="140" y="150"/>
                  </a:lnTo>
                  <a:lnTo>
                    <a:pt x="135" y="150"/>
                  </a:lnTo>
                  <a:lnTo>
                    <a:pt x="135" y="146"/>
                  </a:lnTo>
                  <a:lnTo>
                    <a:pt x="140" y="144"/>
                  </a:lnTo>
                  <a:lnTo>
                    <a:pt x="144" y="143"/>
                  </a:lnTo>
                  <a:lnTo>
                    <a:pt x="145" y="141"/>
                  </a:lnTo>
                  <a:lnTo>
                    <a:pt x="149" y="139"/>
                  </a:lnTo>
                  <a:lnTo>
                    <a:pt x="150" y="134"/>
                  </a:lnTo>
                  <a:lnTo>
                    <a:pt x="147" y="134"/>
                  </a:lnTo>
                  <a:lnTo>
                    <a:pt x="147" y="130"/>
                  </a:lnTo>
                  <a:lnTo>
                    <a:pt x="152" y="130"/>
                  </a:lnTo>
                  <a:lnTo>
                    <a:pt x="156" y="129"/>
                  </a:lnTo>
                  <a:lnTo>
                    <a:pt x="159" y="129"/>
                  </a:lnTo>
                  <a:lnTo>
                    <a:pt x="163" y="127"/>
                  </a:lnTo>
                  <a:lnTo>
                    <a:pt x="161" y="125"/>
                  </a:lnTo>
                  <a:lnTo>
                    <a:pt x="159" y="123"/>
                  </a:lnTo>
                  <a:lnTo>
                    <a:pt x="157" y="122"/>
                  </a:lnTo>
                  <a:lnTo>
                    <a:pt x="157" y="120"/>
                  </a:lnTo>
                  <a:lnTo>
                    <a:pt x="156" y="118"/>
                  </a:lnTo>
                  <a:lnTo>
                    <a:pt x="154" y="115"/>
                  </a:lnTo>
                  <a:lnTo>
                    <a:pt x="157" y="115"/>
                  </a:lnTo>
                  <a:lnTo>
                    <a:pt x="159" y="113"/>
                  </a:lnTo>
                  <a:lnTo>
                    <a:pt x="159" y="113"/>
                  </a:lnTo>
                  <a:lnTo>
                    <a:pt x="161" y="113"/>
                  </a:lnTo>
                  <a:lnTo>
                    <a:pt x="163" y="111"/>
                  </a:lnTo>
                  <a:lnTo>
                    <a:pt x="182" y="117"/>
                  </a:lnTo>
                  <a:lnTo>
                    <a:pt x="198" y="123"/>
                  </a:lnTo>
                  <a:lnTo>
                    <a:pt x="212" y="130"/>
                  </a:lnTo>
                  <a:lnTo>
                    <a:pt x="227" y="136"/>
                  </a:lnTo>
                  <a:lnTo>
                    <a:pt x="246" y="137"/>
                  </a:lnTo>
                  <a:lnTo>
                    <a:pt x="243" y="129"/>
                  </a:lnTo>
                  <a:lnTo>
                    <a:pt x="240" y="122"/>
                  </a:lnTo>
                  <a:lnTo>
                    <a:pt x="238" y="117"/>
                  </a:lnTo>
                  <a:lnTo>
                    <a:pt x="236" y="104"/>
                  </a:lnTo>
                  <a:lnTo>
                    <a:pt x="240" y="103"/>
                  </a:lnTo>
                  <a:lnTo>
                    <a:pt x="243" y="101"/>
                  </a:lnTo>
                  <a:lnTo>
                    <a:pt x="248" y="101"/>
                  </a:lnTo>
                  <a:lnTo>
                    <a:pt x="255" y="101"/>
                  </a:lnTo>
                  <a:close/>
                  <a:moveTo>
                    <a:pt x="742" y="80"/>
                  </a:moveTo>
                  <a:lnTo>
                    <a:pt x="754" y="85"/>
                  </a:lnTo>
                  <a:lnTo>
                    <a:pt x="754" y="89"/>
                  </a:lnTo>
                  <a:lnTo>
                    <a:pt x="749" y="89"/>
                  </a:lnTo>
                  <a:lnTo>
                    <a:pt x="746" y="89"/>
                  </a:lnTo>
                  <a:lnTo>
                    <a:pt x="744" y="89"/>
                  </a:lnTo>
                  <a:lnTo>
                    <a:pt x="742" y="87"/>
                  </a:lnTo>
                  <a:lnTo>
                    <a:pt x="742" y="87"/>
                  </a:lnTo>
                  <a:lnTo>
                    <a:pt x="742" y="85"/>
                  </a:lnTo>
                  <a:lnTo>
                    <a:pt x="742" y="80"/>
                  </a:lnTo>
                  <a:close/>
                  <a:moveTo>
                    <a:pt x="140" y="80"/>
                  </a:moveTo>
                  <a:lnTo>
                    <a:pt x="140" y="87"/>
                  </a:lnTo>
                  <a:lnTo>
                    <a:pt x="140" y="92"/>
                  </a:lnTo>
                  <a:lnTo>
                    <a:pt x="142" y="97"/>
                  </a:lnTo>
                  <a:lnTo>
                    <a:pt x="140" y="101"/>
                  </a:lnTo>
                  <a:lnTo>
                    <a:pt x="140" y="104"/>
                  </a:lnTo>
                  <a:lnTo>
                    <a:pt x="135" y="108"/>
                  </a:lnTo>
                  <a:lnTo>
                    <a:pt x="130" y="111"/>
                  </a:lnTo>
                  <a:lnTo>
                    <a:pt x="124" y="115"/>
                  </a:lnTo>
                  <a:lnTo>
                    <a:pt x="121" y="120"/>
                  </a:lnTo>
                  <a:lnTo>
                    <a:pt x="114" y="117"/>
                  </a:lnTo>
                  <a:lnTo>
                    <a:pt x="110" y="115"/>
                  </a:lnTo>
                  <a:lnTo>
                    <a:pt x="107" y="113"/>
                  </a:lnTo>
                  <a:lnTo>
                    <a:pt x="105" y="111"/>
                  </a:lnTo>
                  <a:lnTo>
                    <a:pt x="102" y="108"/>
                  </a:lnTo>
                  <a:lnTo>
                    <a:pt x="100" y="125"/>
                  </a:lnTo>
                  <a:lnTo>
                    <a:pt x="95" y="134"/>
                  </a:lnTo>
                  <a:lnTo>
                    <a:pt x="82" y="137"/>
                  </a:lnTo>
                  <a:lnTo>
                    <a:pt x="72" y="137"/>
                  </a:lnTo>
                  <a:lnTo>
                    <a:pt x="61" y="137"/>
                  </a:lnTo>
                  <a:lnTo>
                    <a:pt x="48" y="137"/>
                  </a:lnTo>
                  <a:lnTo>
                    <a:pt x="48" y="123"/>
                  </a:lnTo>
                  <a:lnTo>
                    <a:pt x="67" y="110"/>
                  </a:lnTo>
                  <a:lnTo>
                    <a:pt x="88" y="97"/>
                  </a:lnTo>
                  <a:lnTo>
                    <a:pt x="112" y="87"/>
                  </a:lnTo>
                  <a:lnTo>
                    <a:pt x="140" y="80"/>
                  </a:lnTo>
                  <a:close/>
                  <a:moveTo>
                    <a:pt x="3671" y="80"/>
                  </a:moveTo>
                  <a:lnTo>
                    <a:pt x="3680" y="80"/>
                  </a:lnTo>
                  <a:lnTo>
                    <a:pt x="3683" y="89"/>
                  </a:lnTo>
                  <a:lnTo>
                    <a:pt x="3683" y="99"/>
                  </a:lnTo>
                  <a:lnTo>
                    <a:pt x="3683" y="111"/>
                  </a:lnTo>
                  <a:lnTo>
                    <a:pt x="3699" y="106"/>
                  </a:lnTo>
                  <a:lnTo>
                    <a:pt x="3711" y="99"/>
                  </a:lnTo>
                  <a:lnTo>
                    <a:pt x="3725" y="92"/>
                  </a:lnTo>
                  <a:lnTo>
                    <a:pt x="3725" y="146"/>
                  </a:lnTo>
                  <a:lnTo>
                    <a:pt x="3725" y="148"/>
                  </a:lnTo>
                  <a:lnTo>
                    <a:pt x="3723" y="148"/>
                  </a:lnTo>
                  <a:lnTo>
                    <a:pt x="3723" y="148"/>
                  </a:lnTo>
                  <a:lnTo>
                    <a:pt x="3723" y="148"/>
                  </a:lnTo>
                  <a:lnTo>
                    <a:pt x="3723" y="148"/>
                  </a:lnTo>
                  <a:lnTo>
                    <a:pt x="3722" y="150"/>
                  </a:lnTo>
                  <a:lnTo>
                    <a:pt x="3709" y="150"/>
                  </a:lnTo>
                  <a:lnTo>
                    <a:pt x="3692" y="151"/>
                  </a:lnTo>
                  <a:lnTo>
                    <a:pt x="3675" y="153"/>
                  </a:lnTo>
                  <a:lnTo>
                    <a:pt x="3661" y="155"/>
                  </a:lnTo>
                  <a:lnTo>
                    <a:pt x="3650" y="157"/>
                  </a:lnTo>
                  <a:lnTo>
                    <a:pt x="3645" y="158"/>
                  </a:lnTo>
                  <a:lnTo>
                    <a:pt x="3633" y="148"/>
                  </a:lnTo>
                  <a:lnTo>
                    <a:pt x="3624" y="134"/>
                  </a:lnTo>
                  <a:lnTo>
                    <a:pt x="3619" y="115"/>
                  </a:lnTo>
                  <a:lnTo>
                    <a:pt x="3620" y="110"/>
                  </a:lnTo>
                  <a:lnTo>
                    <a:pt x="3622" y="106"/>
                  </a:lnTo>
                  <a:lnTo>
                    <a:pt x="3624" y="103"/>
                  </a:lnTo>
                  <a:lnTo>
                    <a:pt x="3626" y="99"/>
                  </a:lnTo>
                  <a:lnTo>
                    <a:pt x="3627" y="96"/>
                  </a:lnTo>
                  <a:lnTo>
                    <a:pt x="3634" y="92"/>
                  </a:lnTo>
                  <a:lnTo>
                    <a:pt x="3643" y="87"/>
                  </a:lnTo>
                  <a:lnTo>
                    <a:pt x="3657" y="82"/>
                  </a:lnTo>
                  <a:lnTo>
                    <a:pt x="3671" y="80"/>
                  </a:lnTo>
                  <a:close/>
                  <a:moveTo>
                    <a:pt x="458" y="73"/>
                  </a:moveTo>
                  <a:lnTo>
                    <a:pt x="461" y="83"/>
                  </a:lnTo>
                  <a:lnTo>
                    <a:pt x="468" y="87"/>
                  </a:lnTo>
                  <a:lnTo>
                    <a:pt x="479" y="87"/>
                  </a:lnTo>
                  <a:lnTo>
                    <a:pt x="496" y="85"/>
                  </a:lnTo>
                  <a:lnTo>
                    <a:pt x="496" y="89"/>
                  </a:lnTo>
                  <a:lnTo>
                    <a:pt x="498" y="94"/>
                  </a:lnTo>
                  <a:lnTo>
                    <a:pt x="500" y="99"/>
                  </a:lnTo>
                  <a:lnTo>
                    <a:pt x="500" y="103"/>
                  </a:lnTo>
                  <a:lnTo>
                    <a:pt x="500" y="108"/>
                  </a:lnTo>
                  <a:lnTo>
                    <a:pt x="500" y="111"/>
                  </a:lnTo>
                  <a:lnTo>
                    <a:pt x="519" y="122"/>
                  </a:lnTo>
                  <a:lnTo>
                    <a:pt x="541" y="127"/>
                  </a:lnTo>
                  <a:lnTo>
                    <a:pt x="566" y="127"/>
                  </a:lnTo>
                  <a:lnTo>
                    <a:pt x="590" y="127"/>
                  </a:lnTo>
                  <a:lnTo>
                    <a:pt x="617" y="125"/>
                  </a:lnTo>
                  <a:lnTo>
                    <a:pt x="639" y="127"/>
                  </a:lnTo>
                  <a:lnTo>
                    <a:pt x="639" y="132"/>
                  </a:lnTo>
                  <a:lnTo>
                    <a:pt x="641" y="137"/>
                  </a:lnTo>
                  <a:lnTo>
                    <a:pt x="643" y="141"/>
                  </a:lnTo>
                  <a:lnTo>
                    <a:pt x="643" y="143"/>
                  </a:lnTo>
                  <a:lnTo>
                    <a:pt x="643" y="146"/>
                  </a:lnTo>
                  <a:lnTo>
                    <a:pt x="643" y="150"/>
                  </a:lnTo>
                  <a:lnTo>
                    <a:pt x="639" y="162"/>
                  </a:lnTo>
                  <a:lnTo>
                    <a:pt x="629" y="162"/>
                  </a:lnTo>
                  <a:lnTo>
                    <a:pt x="617" y="160"/>
                  </a:lnTo>
                  <a:lnTo>
                    <a:pt x="608" y="158"/>
                  </a:lnTo>
                  <a:lnTo>
                    <a:pt x="604" y="158"/>
                  </a:lnTo>
                  <a:lnTo>
                    <a:pt x="601" y="160"/>
                  </a:lnTo>
                  <a:lnTo>
                    <a:pt x="599" y="164"/>
                  </a:lnTo>
                  <a:lnTo>
                    <a:pt x="597" y="165"/>
                  </a:lnTo>
                  <a:lnTo>
                    <a:pt x="594" y="165"/>
                  </a:lnTo>
                  <a:lnTo>
                    <a:pt x="592" y="167"/>
                  </a:lnTo>
                  <a:lnTo>
                    <a:pt x="587" y="169"/>
                  </a:lnTo>
                  <a:lnTo>
                    <a:pt x="582" y="169"/>
                  </a:lnTo>
                  <a:lnTo>
                    <a:pt x="576" y="171"/>
                  </a:lnTo>
                  <a:lnTo>
                    <a:pt x="573" y="172"/>
                  </a:lnTo>
                  <a:lnTo>
                    <a:pt x="568" y="172"/>
                  </a:lnTo>
                  <a:lnTo>
                    <a:pt x="562" y="172"/>
                  </a:lnTo>
                  <a:lnTo>
                    <a:pt x="559" y="167"/>
                  </a:lnTo>
                  <a:lnTo>
                    <a:pt x="557" y="162"/>
                  </a:lnTo>
                  <a:lnTo>
                    <a:pt x="554" y="158"/>
                  </a:lnTo>
                  <a:lnTo>
                    <a:pt x="554" y="162"/>
                  </a:lnTo>
                  <a:lnTo>
                    <a:pt x="550" y="165"/>
                  </a:lnTo>
                  <a:lnTo>
                    <a:pt x="548" y="169"/>
                  </a:lnTo>
                  <a:lnTo>
                    <a:pt x="547" y="172"/>
                  </a:lnTo>
                  <a:lnTo>
                    <a:pt x="538" y="172"/>
                  </a:lnTo>
                  <a:lnTo>
                    <a:pt x="534" y="167"/>
                  </a:lnTo>
                  <a:lnTo>
                    <a:pt x="531" y="160"/>
                  </a:lnTo>
                  <a:lnTo>
                    <a:pt x="528" y="153"/>
                  </a:lnTo>
                  <a:lnTo>
                    <a:pt x="526" y="158"/>
                  </a:lnTo>
                  <a:lnTo>
                    <a:pt x="524" y="162"/>
                  </a:lnTo>
                  <a:lnTo>
                    <a:pt x="522" y="164"/>
                  </a:lnTo>
                  <a:lnTo>
                    <a:pt x="522" y="164"/>
                  </a:lnTo>
                  <a:lnTo>
                    <a:pt x="519" y="164"/>
                  </a:lnTo>
                  <a:lnTo>
                    <a:pt x="515" y="162"/>
                  </a:lnTo>
                  <a:lnTo>
                    <a:pt x="512" y="160"/>
                  </a:lnTo>
                  <a:lnTo>
                    <a:pt x="510" y="158"/>
                  </a:lnTo>
                  <a:lnTo>
                    <a:pt x="510" y="157"/>
                  </a:lnTo>
                  <a:lnTo>
                    <a:pt x="510" y="155"/>
                  </a:lnTo>
                  <a:lnTo>
                    <a:pt x="510" y="153"/>
                  </a:lnTo>
                  <a:lnTo>
                    <a:pt x="510" y="151"/>
                  </a:lnTo>
                  <a:lnTo>
                    <a:pt x="508" y="150"/>
                  </a:lnTo>
                  <a:lnTo>
                    <a:pt x="507" y="150"/>
                  </a:lnTo>
                  <a:lnTo>
                    <a:pt x="505" y="151"/>
                  </a:lnTo>
                  <a:lnTo>
                    <a:pt x="501" y="151"/>
                  </a:lnTo>
                  <a:lnTo>
                    <a:pt x="496" y="153"/>
                  </a:lnTo>
                  <a:lnTo>
                    <a:pt x="493" y="153"/>
                  </a:lnTo>
                  <a:lnTo>
                    <a:pt x="487" y="155"/>
                  </a:lnTo>
                  <a:lnTo>
                    <a:pt x="486" y="153"/>
                  </a:lnTo>
                  <a:lnTo>
                    <a:pt x="484" y="153"/>
                  </a:lnTo>
                  <a:lnTo>
                    <a:pt x="480" y="151"/>
                  </a:lnTo>
                  <a:lnTo>
                    <a:pt x="479" y="150"/>
                  </a:lnTo>
                  <a:lnTo>
                    <a:pt x="475" y="148"/>
                  </a:lnTo>
                  <a:lnTo>
                    <a:pt x="473" y="146"/>
                  </a:lnTo>
                  <a:lnTo>
                    <a:pt x="475" y="136"/>
                  </a:lnTo>
                  <a:lnTo>
                    <a:pt x="473" y="129"/>
                  </a:lnTo>
                  <a:lnTo>
                    <a:pt x="470" y="123"/>
                  </a:lnTo>
                  <a:lnTo>
                    <a:pt x="466" y="115"/>
                  </a:lnTo>
                  <a:lnTo>
                    <a:pt x="466" y="104"/>
                  </a:lnTo>
                  <a:lnTo>
                    <a:pt x="449" y="103"/>
                  </a:lnTo>
                  <a:lnTo>
                    <a:pt x="433" y="97"/>
                  </a:lnTo>
                  <a:lnTo>
                    <a:pt x="419" y="92"/>
                  </a:lnTo>
                  <a:lnTo>
                    <a:pt x="418" y="90"/>
                  </a:lnTo>
                  <a:lnTo>
                    <a:pt x="418" y="89"/>
                  </a:lnTo>
                  <a:lnTo>
                    <a:pt x="418" y="87"/>
                  </a:lnTo>
                  <a:lnTo>
                    <a:pt x="416" y="85"/>
                  </a:lnTo>
                  <a:lnTo>
                    <a:pt x="416" y="80"/>
                  </a:lnTo>
                  <a:lnTo>
                    <a:pt x="423" y="78"/>
                  </a:lnTo>
                  <a:lnTo>
                    <a:pt x="432" y="78"/>
                  </a:lnTo>
                  <a:lnTo>
                    <a:pt x="442" y="76"/>
                  </a:lnTo>
                  <a:lnTo>
                    <a:pt x="445" y="75"/>
                  </a:lnTo>
                  <a:lnTo>
                    <a:pt x="449" y="75"/>
                  </a:lnTo>
                  <a:lnTo>
                    <a:pt x="452" y="73"/>
                  </a:lnTo>
                  <a:lnTo>
                    <a:pt x="458" y="73"/>
                  </a:lnTo>
                  <a:close/>
                  <a:moveTo>
                    <a:pt x="377" y="73"/>
                  </a:moveTo>
                  <a:lnTo>
                    <a:pt x="409" y="73"/>
                  </a:lnTo>
                  <a:lnTo>
                    <a:pt x="409" y="76"/>
                  </a:lnTo>
                  <a:lnTo>
                    <a:pt x="411" y="80"/>
                  </a:lnTo>
                  <a:lnTo>
                    <a:pt x="411" y="83"/>
                  </a:lnTo>
                  <a:lnTo>
                    <a:pt x="412" y="89"/>
                  </a:lnTo>
                  <a:lnTo>
                    <a:pt x="404" y="89"/>
                  </a:lnTo>
                  <a:lnTo>
                    <a:pt x="400" y="89"/>
                  </a:lnTo>
                  <a:lnTo>
                    <a:pt x="397" y="89"/>
                  </a:lnTo>
                  <a:lnTo>
                    <a:pt x="390" y="87"/>
                  </a:lnTo>
                  <a:lnTo>
                    <a:pt x="384" y="87"/>
                  </a:lnTo>
                  <a:lnTo>
                    <a:pt x="377" y="85"/>
                  </a:lnTo>
                  <a:lnTo>
                    <a:pt x="377" y="73"/>
                  </a:lnTo>
                  <a:close/>
                  <a:moveTo>
                    <a:pt x="301" y="69"/>
                  </a:moveTo>
                  <a:lnTo>
                    <a:pt x="308" y="73"/>
                  </a:lnTo>
                  <a:lnTo>
                    <a:pt x="315" y="76"/>
                  </a:lnTo>
                  <a:lnTo>
                    <a:pt x="318" y="82"/>
                  </a:lnTo>
                  <a:lnTo>
                    <a:pt x="322" y="89"/>
                  </a:lnTo>
                  <a:lnTo>
                    <a:pt x="323" y="96"/>
                  </a:lnTo>
                  <a:lnTo>
                    <a:pt x="313" y="96"/>
                  </a:lnTo>
                  <a:lnTo>
                    <a:pt x="313" y="92"/>
                  </a:lnTo>
                  <a:lnTo>
                    <a:pt x="308" y="89"/>
                  </a:lnTo>
                  <a:lnTo>
                    <a:pt x="306" y="85"/>
                  </a:lnTo>
                  <a:lnTo>
                    <a:pt x="304" y="82"/>
                  </a:lnTo>
                  <a:lnTo>
                    <a:pt x="302" y="76"/>
                  </a:lnTo>
                  <a:lnTo>
                    <a:pt x="301" y="69"/>
                  </a:lnTo>
                  <a:close/>
                  <a:moveTo>
                    <a:pt x="489" y="61"/>
                  </a:moveTo>
                  <a:lnTo>
                    <a:pt x="505" y="61"/>
                  </a:lnTo>
                  <a:lnTo>
                    <a:pt x="505" y="69"/>
                  </a:lnTo>
                  <a:lnTo>
                    <a:pt x="489" y="69"/>
                  </a:lnTo>
                  <a:lnTo>
                    <a:pt x="489" y="61"/>
                  </a:lnTo>
                  <a:close/>
                  <a:moveTo>
                    <a:pt x="192" y="61"/>
                  </a:moveTo>
                  <a:lnTo>
                    <a:pt x="201" y="62"/>
                  </a:lnTo>
                  <a:lnTo>
                    <a:pt x="208" y="62"/>
                  </a:lnTo>
                  <a:lnTo>
                    <a:pt x="215" y="64"/>
                  </a:lnTo>
                  <a:lnTo>
                    <a:pt x="220" y="66"/>
                  </a:lnTo>
                  <a:lnTo>
                    <a:pt x="217" y="71"/>
                  </a:lnTo>
                  <a:lnTo>
                    <a:pt x="213" y="76"/>
                  </a:lnTo>
                  <a:lnTo>
                    <a:pt x="210" y="80"/>
                  </a:lnTo>
                  <a:lnTo>
                    <a:pt x="205" y="85"/>
                  </a:lnTo>
                  <a:lnTo>
                    <a:pt x="199" y="89"/>
                  </a:lnTo>
                  <a:lnTo>
                    <a:pt x="194" y="90"/>
                  </a:lnTo>
                  <a:lnTo>
                    <a:pt x="191" y="90"/>
                  </a:lnTo>
                  <a:lnTo>
                    <a:pt x="185" y="89"/>
                  </a:lnTo>
                  <a:lnTo>
                    <a:pt x="182" y="85"/>
                  </a:lnTo>
                  <a:lnTo>
                    <a:pt x="180" y="82"/>
                  </a:lnTo>
                  <a:lnTo>
                    <a:pt x="178" y="78"/>
                  </a:lnTo>
                  <a:lnTo>
                    <a:pt x="178" y="73"/>
                  </a:lnTo>
                  <a:lnTo>
                    <a:pt x="185" y="68"/>
                  </a:lnTo>
                  <a:lnTo>
                    <a:pt x="192" y="61"/>
                  </a:lnTo>
                  <a:close/>
                  <a:moveTo>
                    <a:pt x="435" y="54"/>
                  </a:moveTo>
                  <a:lnTo>
                    <a:pt x="440" y="54"/>
                  </a:lnTo>
                  <a:lnTo>
                    <a:pt x="444" y="54"/>
                  </a:lnTo>
                  <a:lnTo>
                    <a:pt x="447" y="54"/>
                  </a:lnTo>
                  <a:lnTo>
                    <a:pt x="449" y="54"/>
                  </a:lnTo>
                  <a:lnTo>
                    <a:pt x="452" y="54"/>
                  </a:lnTo>
                  <a:lnTo>
                    <a:pt x="456" y="54"/>
                  </a:lnTo>
                  <a:lnTo>
                    <a:pt x="461" y="54"/>
                  </a:lnTo>
                  <a:lnTo>
                    <a:pt x="461" y="61"/>
                  </a:lnTo>
                  <a:lnTo>
                    <a:pt x="438" y="66"/>
                  </a:lnTo>
                  <a:lnTo>
                    <a:pt x="435" y="54"/>
                  </a:lnTo>
                  <a:close/>
                  <a:moveTo>
                    <a:pt x="220" y="43"/>
                  </a:moveTo>
                  <a:lnTo>
                    <a:pt x="227" y="45"/>
                  </a:lnTo>
                  <a:lnTo>
                    <a:pt x="234" y="47"/>
                  </a:lnTo>
                  <a:lnTo>
                    <a:pt x="240" y="50"/>
                  </a:lnTo>
                  <a:lnTo>
                    <a:pt x="236" y="50"/>
                  </a:lnTo>
                  <a:lnTo>
                    <a:pt x="227" y="54"/>
                  </a:lnTo>
                  <a:lnTo>
                    <a:pt x="217" y="54"/>
                  </a:lnTo>
                  <a:lnTo>
                    <a:pt x="205" y="54"/>
                  </a:lnTo>
                  <a:lnTo>
                    <a:pt x="205" y="50"/>
                  </a:lnTo>
                  <a:lnTo>
                    <a:pt x="208" y="50"/>
                  </a:lnTo>
                  <a:lnTo>
                    <a:pt x="212" y="47"/>
                  </a:lnTo>
                  <a:lnTo>
                    <a:pt x="217" y="45"/>
                  </a:lnTo>
                  <a:lnTo>
                    <a:pt x="220" y="43"/>
                  </a:lnTo>
                  <a:close/>
                  <a:moveTo>
                    <a:pt x="2671" y="41"/>
                  </a:moveTo>
                  <a:lnTo>
                    <a:pt x="2688" y="43"/>
                  </a:lnTo>
                  <a:lnTo>
                    <a:pt x="2692" y="47"/>
                  </a:lnTo>
                  <a:lnTo>
                    <a:pt x="2694" y="50"/>
                  </a:lnTo>
                  <a:lnTo>
                    <a:pt x="2697" y="54"/>
                  </a:lnTo>
                  <a:lnTo>
                    <a:pt x="2695" y="57"/>
                  </a:lnTo>
                  <a:lnTo>
                    <a:pt x="2695" y="59"/>
                  </a:lnTo>
                  <a:lnTo>
                    <a:pt x="2695" y="59"/>
                  </a:lnTo>
                  <a:lnTo>
                    <a:pt x="2694" y="61"/>
                  </a:lnTo>
                  <a:lnTo>
                    <a:pt x="2694" y="61"/>
                  </a:lnTo>
                  <a:lnTo>
                    <a:pt x="2683" y="75"/>
                  </a:lnTo>
                  <a:lnTo>
                    <a:pt x="2669" y="85"/>
                  </a:lnTo>
                  <a:lnTo>
                    <a:pt x="2653" y="94"/>
                  </a:lnTo>
                  <a:lnTo>
                    <a:pt x="2634" y="101"/>
                  </a:lnTo>
                  <a:lnTo>
                    <a:pt x="2617" y="108"/>
                  </a:lnTo>
                  <a:lnTo>
                    <a:pt x="2601" y="115"/>
                  </a:lnTo>
                  <a:lnTo>
                    <a:pt x="2584" y="129"/>
                  </a:lnTo>
                  <a:lnTo>
                    <a:pt x="2564" y="150"/>
                  </a:lnTo>
                  <a:lnTo>
                    <a:pt x="2544" y="174"/>
                  </a:lnTo>
                  <a:lnTo>
                    <a:pt x="2524" y="202"/>
                  </a:lnTo>
                  <a:lnTo>
                    <a:pt x="2509" y="230"/>
                  </a:lnTo>
                  <a:lnTo>
                    <a:pt x="2498" y="258"/>
                  </a:lnTo>
                  <a:lnTo>
                    <a:pt x="2493" y="284"/>
                  </a:lnTo>
                  <a:lnTo>
                    <a:pt x="2495" y="293"/>
                  </a:lnTo>
                  <a:lnTo>
                    <a:pt x="2502" y="303"/>
                  </a:lnTo>
                  <a:lnTo>
                    <a:pt x="2510" y="314"/>
                  </a:lnTo>
                  <a:lnTo>
                    <a:pt x="2521" y="322"/>
                  </a:lnTo>
                  <a:lnTo>
                    <a:pt x="2521" y="326"/>
                  </a:lnTo>
                  <a:lnTo>
                    <a:pt x="2516" y="326"/>
                  </a:lnTo>
                  <a:lnTo>
                    <a:pt x="2512" y="335"/>
                  </a:lnTo>
                  <a:lnTo>
                    <a:pt x="2498" y="329"/>
                  </a:lnTo>
                  <a:lnTo>
                    <a:pt x="2482" y="326"/>
                  </a:lnTo>
                  <a:lnTo>
                    <a:pt x="2477" y="312"/>
                  </a:lnTo>
                  <a:lnTo>
                    <a:pt x="2468" y="300"/>
                  </a:lnTo>
                  <a:lnTo>
                    <a:pt x="2460" y="291"/>
                  </a:lnTo>
                  <a:lnTo>
                    <a:pt x="2451" y="282"/>
                  </a:lnTo>
                  <a:lnTo>
                    <a:pt x="2444" y="268"/>
                  </a:lnTo>
                  <a:lnTo>
                    <a:pt x="2454" y="261"/>
                  </a:lnTo>
                  <a:lnTo>
                    <a:pt x="2460" y="258"/>
                  </a:lnTo>
                  <a:lnTo>
                    <a:pt x="2460" y="253"/>
                  </a:lnTo>
                  <a:lnTo>
                    <a:pt x="2458" y="249"/>
                  </a:lnTo>
                  <a:lnTo>
                    <a:pt x="2456" y="242"/>
                  </a:lnTo>
                  <a:lnTo>
                    <a:pt x="2458" y="235"/>
                  </a:lnTo>
                  <a:lnTo>
                    <a:pt x="2463" y="226"/>
                  </a:lnTo>
                  <a:lnTo>
                    <a:pt x="2470" y="221"/>
                  </a:lnTo>
                  <a:lnTo>
                    <a:pt x="2477" y="214"/>
                  </a:lnTo>
                  <a:lnTo>
                    <a:pt x="2482" y="204"/>
                  </a:lnTo>
                  <a:lnTo>
                    <a:pt x="2479" y="202"/>
                  </a:lnTo>
                  <a:lnTo>
                    <a:pt x="2475" y="200"/>
                  </a:lnTo>
                  <a:lnTo>
                    <a:pt x="2475" y="199"/>
                  </a:lnTo>
                  <a:lnTo>
                    <a:pt x="2474" y="199"/>
                  </a:lnTo>
                  <a:lnTo>
                    <a:pt x="2474" y="197"/>
                  </a:lnTo>
                  <a:lnTo>
                    <a:pt x="2474" y="195"/>
                  </a:lnTo>
                  <a:lnTo>
                    <a:pt x="2482" y="186"/>
                  </a:lnTo>
                  <a:lnTo>
                    <a:pt x="2491" y="178"/>
                  </a:lnTo>
                  <a:lnTo>
                    <a:pt x="2496" y="165"/>
                  </a:lnTo>
                  <a:lnTo>
                    <a:pt x="2498" y="162"/>
                  </a:lnTo>
                  <a:lnTo>
                    <a:pt x="2496" y="157"/>
                  </a:lnTo>
                  <a:lnTo>
                    <a:pt x="2496" y="153"/>
                  </a:lnTo>
                  <a:lnTo>
                    <a:pt x="2495" y="151"/>
                  </a:lnTo>
                  <a:lnTo>
                    <a:pt x="2495" y="146"/>
                  </a:lnTo>
                  <a:lnTo>
                    <a:pt x="2495" y="143"/>
                  </a:lnTo>
                  <a:lnTo>
                    <a:pt x="2496" y="137"/>
                  </a:lnTo>
                  <a:lnTo>
                    <a:pt x="2510" y="122"/>
                  </a:lnTo>
                  <a:lnTo>
                    <a:pt x="2528" y="106"/>
                  </a:lnTo>
                  <a:lnTo>
                    <a:pt x="2550" y="90"/>
                  </a:lnTo>
                  <a:lnTo>
                    <a:pt x="2573" y="78"/>
                  </a:lnTo>
                  <a:lnTo>
                    <a:pt x="2592" y="69"/>
                  </a:lnTo>
                  <a:lnTo>
                    <a:pt x="2624" y="69"/>
                  </a:lnTo>
                  <a:lnTo>
                    <a:pt x="2634" y="64"/>
                  </a:lnTo>
                  <a:lnTo>
                    <a:pt x="2641" y="59"/>
                  </a:lnTo>
                  <a:lnTo>
                    <a:pt x="2646" y="52"/>
                  </a:lnTo>
                  <a:lnTo>
                    <a:pt x="2652" y="48"/>
                  </a:lnTo>
                  <a:lnTo>
                    <a:pt x="2659" y="45"/>
                  </a:lnTo>
                  <a:lnTo>
                    <a:pt x="2671" y="41"/>
                  </a:lnTo>
                  <a:close/>
                  <a:moveTo>
                    <a:pt x="400" y="15"/>
                  </a:moveTo>
                  <a:lnTo>
                    <a:pt x="416" y="15"/>
                  </a:lnTo>
                  <a:lnTo>
                    <a:pt x="421" y="22"/>
                  </a:lnTo>
                  <a:lnTo>
                    <a:pt x="428" y="29"/>
                  </a:lnTo>
                  <a:lnTo>
                    <a:pt x="435" y="34"/>
                  </a:lnTo>
                  <a:lnTo>
                    <a:pt x="432" y="38"/>
                  </a:lnTo>
                  <a:lnTo>
                    <a:pt x="430" y="40"/>
                  </a:lnTo>
                  <a:lnTo>
                    <a:pt x="428" y="41"/>
                  </a:lnTo>
                  <a:lnTo>
                    <a:pt x="426" y="45"/>
                  </a:lnTo>
                  <a:lnTo>
                    <a:pt x="425" y="48"/>
                  </a:lnTo>
                  <a:lnTo>
                    <a:pt x="423" y="54"/>
                  </a:lnTo>
                  <a:lnTo>
                    <a:pt x="418" y="54"/>
                  </a:lnTo>
                  <a:lnTo>
                    <a:pt x="411" y="54"/>
                  </a:lnTo>
                  <a:lnTo>
                    <a:pt x="407" y="52"/>
                  </a:lnTo>
                  <a:lnTo>
                    <a:pt x="402" y="52"/>
                  </a:lnTo>
                  <a:lnTo>
                    <a:pt x="397" y="50"/>
                  </a:lnTo>
                  <a:lnTo>
                    <a:pt x="397" y="43"/>
                  </a:lnTo>
                  <a:lnTo>
                    <a:pt x="398" y="38"/>
                  </a:lnTo>
                  <a:lnTo>
                    <a:pt x="400" y="31"/>
                  </a:lnTo>
                  <a:lnTo>
                    <a:pt x="400" y="24"/>
                  </a:lnTo>
                  <a:lnTo>
                    <a:pt x="400" y="15"/>
                  </a:lnTo>
                  <a:close/>
                  <a:moveTo>
                    <a:pt x="3165" y="0"/>
                  </a:moveTo>
                  <a:lnTo>
                    <a:pt x="3184" y="0"/>
                  </a:lnTo>
                  <a:lnTo>
                    <a:pt x="3188" y="5"/>
                  </a:lnTo>
                  <a:lnTo>
                    <a:pt x="3189" y="7"/>
                  </a:lnTo>
                  <a:lnTo>
                    <a:pt x="3191" y="10"/>
                  </a:lnTo>
                  <a:lnTo>
                    <a:pt x="3195" y="14"/>
                  </a:lnTo>
                  <a:lnTo>
                    <a:pt x="3196" y="19"/>
                  </a:lnTo>
                  <a:lnTo>
                    <a:pt x="3191" y="21"/>
                  </a:lnTo>
                  <a:lnTo>
                    <a:pt x="3189" y="22"/>
                  </a:lnTo>
                  <a:lnTo>
                    <a:pt x="3186" y="24"/>
                  </a:lnTo>
                  <a:lnTo>
                    <a:pt x="3184" y="27"/>
                  </a:lnTo>
                  <a:lnTo>
                    <a:pt x="3182" y="29"/>
                  </a:lnTo>
                  <a:lnTo>
                    <a:pt x="3181" y="34"/>
                  </a:lnTo>
                  <a:lnTo>
                    <a:pt x="3195" y="38"/>
                  </a:lnTo>
                  <a:lnTo>
                    <a:pt x="3202" y="41"/>
                  </a:lnTo>
                  <a:lnTo>
                    <a:pt x="3209" y="48"/>
                  </a:lnTo>
                  <a:lnTo>
                    <a:pt x="3216" y="57"/>
                  </a:lnTo>
                  <a:lnTo>
                    <a:pt x="3228" y="52"/>
                  </a:lnTo>
                  <a:lnTo>
                    <a:pt x="3240" y="50"/>
                  </a:lnTo>
                  <a:lnTo>
                    <a:pt x="3254" y="48"/>
                  </a:lnTo>
                  <a:lnTo>
                    <a:pt x="3270" y="43"/>
                  </a:lnTo>
                  <a:lnTo>
                    <a:pt x="3271" y="41"/>
                  </a:lnTo>
                  <a:lnTo>
                    <a:pt x="3271" y="41"/>
                  </a:lnTo>
                  <a:lnTo>
                    <a:pt x="3273" y="43"/>
                  </a:lnTo>
                  <a:lnTo>
                    <a:pt x="3273" y="45"/>
                  </a:lnTo>
                  <a:lnTo>
                    <a:pt x="3273" y="47"/>
                  </a:lnTo>
                  <a:lnTo>
                    <a:pt x="3287" y="54"/>
                  </a:lnTo>
                  <a:lnTo>
                    <a:pt x="3298" y="62"/>
                  </a:lnTo>
                  <a:lnTo>
                    <a:pt x="3306" y="73"/>
                  </a:lnTo>
                  <a:lnTo>
                    <a:pt x="3315" y="85"/>
                  </a:lnTo>
                  <a:lnTo>
                    <a:pt x="3315" y="108"/>
                  </a:lnTo>
                  <a:lnTo>
                    <a:pt x="3303" y="117"/>
                  </a:lnTo>
                  <a:lnTo>
                    <a:pt x="3298" y="125"/>
                  </a:lnTo>
                  <a:lnTo>
                    <a:pt x="3294" y="134"/>
                  </a:lnTo>
                  <a:lnTo>
                    <a:pt x="3289" y="143"/>
                  </a:lnTo>
                  <a:lnTo>
                    <a:pt x="3275" y="151"/>
                  </a:lnTo>
                  <a:lnTo>
                    <a:pt x="3259" y="160"/>
                  </a:lnTo>
                  <a:lnTo>
                    <a:pt x="3243" y="171"/>
                  </a:lnTo>
                  <a:lnTo>
                    <a:pt x="3231" y="185"/>
                  </a:lnTo>
                  <a:lnTo>
                    <a:pt x="3235" y="185"/>
                  </a:lnTo>
                  <a:lnTo>
                    <a:pt x="3247" y="178"/>
                  </a:lnTo>
                  <a:lnTo>
                    <a:pt x="3261" y="176"/>
                  </a:lnTo>
                  <a:lnTo>
                    <a:pt x="3277" y="178"/>
                  </a:lnTo>
                  <a:lnTo>
                    <a:pt x="3277" y="181"/>
                  </a:lnTo>
                  <a:lnTo>
                    <a:pt x="3275" y="185"/>
                  </a:lnTo>
                  <a:lnTo>
                    <a:pt x="3275" y="186"/>
                  </a:lnTo>
                  <a:lnTo>
                    <a:pt x="3275" y="188"/>
                  </a:lnTo>
                  <a:lnTo>
                    <a:pt x="3275" y="188"/>
                  </a:lnTo>
                  <a:lnTo>
                    <a:pt x="3275" y="190"/>
                  </a:lnTo>
                  <a:lnTo>
                    <a:pt x="3277" y="190"/>
                  </a:lnTo>
                  <a:lnTo>
                    <a:pt x="3280" y="192"/>
                  </a:lnTo>
                  <a:lnTo>
                    <a:pt x="3285" y="186"/>
                  </a:lnTo>
                  <a:lnTo>
                    <a:pt x="3292" y="181"/>
                  </a:lnTo>
                  <a:lnTo>
                    <a:pt x="3299" y="176"/>
                  </a:lnTo>
                  <a:lnTo>
                    <a:pt x="3308" y="172"/>
                  </a:lnTo>
                  <a:lnTo>
                    <a:pt x="3308" y="178"/>
                  </a:lnTo>
                  <a:lnTo>
                    <a:pt x="3305" y="183"/>
                  </a:lnTo>
                  <a:lnTo>
                    <a:pt x="3303" y="188"/>
                  </a:lnTo>
                  <a:lnTo>
                    <a:pt x="3301" y="195"/>
                  </a:lnTo>
                  <a:lnTo>
                    <a:pt x="3299" y="204"/>
                  </a:lnTo>
                  <a:lnTo>
                    <a:pt x="3301" y="206"/>
                  </a:lnTo>
                  <a:lnTo>
                    <a:pt x="3301" y="206"/>
                  </a:lnTo>
                  <a:lnTo>
                    <a:pt x="3301" y="206"/>
                  </a:lnTo>
                  <a:lnTo>
                    <a:pt x="3301" y="206"/>
                  </a:lnTo>
                  <a:lnTo>
                    <a:pt x="3303" y="206"/>
                  </a:lnTo>
                  <a:lnTo>
                    <a:pt x="3303" y="207"/>
                  </a:lnTo>
                  <a:lnTo>
                    <a:pt x="3312" y="207"/>
                  </a:lnTo>
                  <a:lnTo>
                    <a:pt x="3312" y="195"/>
                  </a:lnTo>
                  <a:lnTo>
                    <a:pt x="3329" y="193"/>
                  </a:lnTo>
                  <a:lnTo>
                    <a:pt x="3345" y="193"/>
                  </a:lnTo>
                  <a:lnTo>
                    <a:pt x="3357" y="195"/>
                  </a:lnTo>
                  <a:lnTo>
                    <a:pt x="3369" y="204"/>
                  </a:lnTo>
                  <a:lnTo>
                    <a:pt x="3369" y="206"/>
                  </a:lnTo>
                  <a:lnTo>
                    <a:pt x="3369" y="211"/>
                  </a:lnTo>
                  <a:lnTo>
                    <a:pt x="3371" y="216"/>
                  </a:lnTo>
                  <a:lnTo>
                    <a:pt x="3371" y="221"/>
                  </a:lnTo>
                  <a:lnTo>
                    <a:pt x="3373" y="226"/>
                  </a:lnTo>
                  <a:lnTo>
                    <a:pt x="3423" y="230"/>
                  </a:lnTo>
                  <a:lnTo>
                    <a:pt x="3427" y="219"/>
                  </a:lnTo>
                  <a:lnTo>
                    <a:pt x="3427" y="216"/>
                  </a:lnTo>
                  <a:lnTo>
                    <a:pt x="3427" y="214"/>
                  </a:lnTo>
                  <a:lnTo>
                    <a:pt x="3427" y="211"/>
                  </a:lnTo>
                  <a:lnTo>
                    <a:pt x="3427" y="206"/>
                  </a:lnTo>
                  <a:lnTo>
                    <a:pt x="3427" y="200"/>
                  </a:lnTo>
                  <a:lnTo>
                    <a:pt x="3430" y="199"/>
                  </a:lnTo>
                  <a:lnTo>
                    <a:pt x="3430" y="199"/>
                  </a:lnTo>
                  <a:lnTo>
                    <a:pt x="3432" y="199"/>
                  </a:lnTo>
                  <a:lnTo>
                    <a:pt x="3432" y="197"/>
                  </a:lnTo>
                  <a:lnTo>
                    <a:pt x="3434" y="195"/>
                  </a:lnTo>
                  <a:lnTo>
                    <a:pt x="3444" y="200"/>
                  </a:lnTo>
                  <a:lnTo>
                    <a:pt x="3455" y="206"/>
                  </a:lnTo>
                  <a:lnTo>
                    <a:pt x="3465" y="211"/>
                  </a:lnTo>
                  <a:lnTo>
                    <a:pt x="3476" y="202"/>
                  </a:lnTo>
                  <a:lnTo>
                    <a:pt x="3488" y="197"/>
                  </a:lnTo>
                  <a:lnTo>
                    <a:pt x="3507" y="195"/>
                  </a:lnTo>
                  <a:lnTo>
                    <a:pt x="3507" y="200"/>
                  </a:lnTo>
                  <a:lnTo>
                    <a:pt x="3510" y="200"/>
                  </a:lnTo>
                  <a:lnTo>
                    <a:pt x="3519" y="235"/>
                  </a:lnTo>
                  <a:lnTo>
                    <a:pt x="3507" y="247"/>
                  </a:lnTo>
                  <a:lnTo>
                    <a:pt x="3500" y="265"/>
                  </a:lnTo>
                  <a:lnTo>
                    <a:pt x="3502" y="268"/>
                  </a:lnTo>
                  <a:lnTo>
                    <a:pt x="3504" y="272"/>
                  </a:lnTo>
                  <a:lnTo>
                    <a:pt x="3504" y="275"/>
                  </a:lnTo>
                  <a:lnTo>
                    <a:pt x="3505" y="279"/>
                  </a:lnTo>
                  <a:lnTo>
                    <a:pt x="3507" y="284"/>
                  </a:lnTo>
                  <a:lnTo>
                    <a:pt x="3516" y="293"/>
                  </a:lnTo>
                  <a:lnTo>
                    <a:pt x="3528" y="300"/>
                  </a:lnTo>
                  <a:lnTo>
                    <a:pt x="3538" y="307"/>
                  </a:lnTo>
                  <a:lnTo>
                    <a:pt x="3538" y="307"/>
                  </a:lnTo>
                  <a:lnTo>
                    <a:pt x="3540" y="305"/>
                  </a:lnTo>
                  <a:lnTo>
                    <a:pt x="3540" y="305"/>
                  </a:lnTo>
                  <a:lnTo>
                    <a:pt x="3540" y="305"/>
                  </a:lnTo>
                  <a:lnTo>
                    <a:pt x="3540" y="305"/>
                  </a:lnTo>
                  <a:lnTo>
                    <a:pt x="3542" y="303"/>
                  </a:lnTo>
                  <a:lnTo>
                    <a:pt x="3547" y="295"/>
                  </a:lnTo>
                  <a:lnTo>
                    <a:pt x="3551" y="284"/>
                  </a:lnTo>
                  <a:lnTo>
                    <a:pt x="3554" y="274"/>
                  </a:lnTo>
                  <a:lnTo>
                    <a:pt x="3561" y="265"/>
                  </a:lnTo>
                  <a:lnTo>
                    <a:pt x="3561" y="274"/>
                  </a:lnTo>
                  <a:lnTo>
                    <a:pt x="3563" y="281"/>
                  </a:lnTo>
                  <a:lnTo>
                    <a:pt x="3566" y="286"/>
                  </a:lnTo>
                  <a:lnTo>
                    <a:pt x="3572" y="289"/>
                  </a:lnTo>
                  <a:lnTo>
                    <a:pt x="3579" y="291"/>
                  </a:lnTo>
                  <a:lnTo>
                    <a:pt x="3587" y="293"/>
                  </a:lnTo>
                  <a:lnTo>
                    <a:pt x="3600" y="272"/>
                  </a:lnTo>
                  <a:lnTo>
                    <a:pt x="3605" y="277"/>
                  </a:lnTo>
                  <a:lnTo>
                    <a:pt x="3610" y="281"/>
                  </a:lnTo>
                  <a:lnTo>
                    <a:pt x="3613" y="286"/>
                  </a:lnTo>
                  <a:lnTo>
                    <a:pt x="3619" y="289"/>
                  </a:lnTo>
                  <a:lnTo>
                    <a:pt x="3626" y="293"/>
                  </a:lnTo>
                  <a:lnTo>
                    <a:pt x="3629" y="289"/>
                  </a:lnTo>
                  <a:lnTo>
                    <a:pt x="3633" y="286"/>
                  </a:lnTo>
                  <a:lnTo>
                    <a:pt x="3636" y="286"/>
                  </a:lnTo>
                  <a:lnTo>
                    <a:pt x="3638" y="286"/>
                  </a:lnTo>
                  <a:lnTo>
                    <a:pt x="3643" y="286"/>
                  </a:lnTo>
                  <a:lnTo>
                    <a:pt x="3647" y="288"/>
                  </a:lnTo>
                  <a:lnTo>
                    <a:pt x="3654" y="288"/>
                  </a:lnTo>
                  <a:lnTo>
                    <a:pt x="3652" y="270"/>
                  </a:lnTo>
                  <a:lnTo>
                    <a:pt x="3648" y="258"/>
                  </a:lnTo>
                  <a:lnTo>
                    <a:pt x="3645" y="242"/>
                  </a:lnTo>
                  <a:lnTo>
                    <a:pt x="3657" y="239"/>
                  </a:lnTo>
                  <a:lnTo>
                    <a:pt x="3668" y="235"/>
                  </a:lnTo>
                  <a:lnTo>
                    <a:pt x="3685" y="235"/>
                  </a:lnTo>
                  <a:lnTo>
                    <a:pt x="3704" y="237"/>
                  </a:lnTo>
                  <a:lnTo>
                    <a:pt x="3723" y="242"/>
                  </a:lnTo>
                  <a:lnTo>
                    <a:pt x="3741" y="247"/>
                  </a:lnTo>
                  <a:lnTo>
                    <a:pt x="3757" y="253"/>
                  </a:lnTo>
                  <a:lnTo>
                    <a:pt x="3764" y="258"/>
                  </a:lnTo>
                  <a:lnTo>
                    <a:pt x="3767" y="261"/>
                  </a:lnTo>
                  <a:lnTo>
                    <a:pt x="3769" y="267"/>
                  </a:lnTo>
                  <a:lnTo>
                    <a:pt x="3769" y="270"/>
                  </a:lnTo>
                  <a:lnTo>
                    <a:pt x="3771" y="272"/>
                  </a:lnTo>
                  <a:lnTo>
                    <a:pt x="3771" y="275"/>
                  </a:lnTo>
                  <a:lnTo>
                    <a:pt x="3774" y="277"/>
                  </a:lnTo>
                  <a:lnTo>
                    <a:pt x="3778" y="279"/>
                  </a:lnTo>
                  <a:lnTo>
                    <a:pt x="3783" y="281"/>
                  </a:lnTo>
                  <a:lnTo>
                    <a:pt x="3793" y="277"/>
                  </a:lnTo>
                  <a:lnTo>
                    <a:pt x="3805" y="277"/>
                  </a:lnTo>
                  <a:lnTo>
                    <a:pt x="3818" y="277"/>
                  </a:lnTo>
                  <a:lnTo>
                    <a:pt x="3823" y="288"/>
                  </a:lnTo>
                  <a:lnTo>
                    <a:pt x="3830" y="298"/>
                  </a:lnTo>
                  <a:lnTo>
                    <a:pt x="3840" y="307"/>
                  </a:lnTo>
                  <a:lnTo>
                    <a:pt x="3853" y="312"/>
                  </a:lnTo>
                  <a:lnTo>
                    <a:pt x="3865" y="307"/>
                  </a:lnTo>
                  <a:lnTo>
                    <a:pt x="3882" y="307"/>
                  </a:lnTo>
                  <a:lnTo>
                    <a:pt x="3898" y="309"/>
                  </a:lnTo>
                  <a:lnTo>
                    <a:pt x="3914" y="312"/>
                  </a:lnTo>
                  <a:lnTo>
                    <a:pt x="3926" y="315"/>
                  </a:lnTo>
                  <a:lnTo>
                    <a:pt x="3931" y="331"/>
                  </a:lnTo>
                  <a:lnTo>
                    <a:pt x="3933" y="345"/>
                  </a:lnTo>
                  <a:lnTo>
                    <a:pt x="3936" y="357"/>
                  </a:lnTo>
                  <a:lnTo>
                    <a:pt x="3940" y="359"/>
                  </a:lnTo>
                  <a:lnTo>
                    <a:pt x="3942" y="363"/>
                  </a:lnTo>
                  <a:lnTo>
                    <a:pt x="3945" y="364"/>
                  </a:lnTo>
                  <a:lnTo>
                    <a:pt x="3978" y="361"/>
                  </a:lnTo>
                  <a:lnTo>
                    <a:pt x="4011" y="361"/>
                  </a:lnTo>
                  <a:lnTo>
                    <a:pt x="4045" y="361"/>
                  </a:lnTo>
                  <a:lnTo>
                    <a:pt x="4048" y="368"/>
                  </a:lnTo>
                  <a:lnTo>
                    <a:pt x="4053" y="373"/>
                  </a:lnTo>
                  <a:lnTo>
                    <a:pt x="4059" y="380"/>
                  </a:lnTo>
                  <a:lnTo>
                    <a:pt x="4064" y="384"/>
                  </a:lnTo>
                  <a:lnTo>
                    <a:pt x="4071" y="389"/>
                  </a:lnTo>
                  <a:lnTo>
                    <a:pt x="4071" y="384"/>
                  </a:lnTo>
                  <a:lnTo>
                    <a:pt x="4073" y="382"/>
                  </a:lnTo>
                  <a:lnTo>
                    <a:pt x="4074" y="378"/>
                  </a:lnTo>
                  <a:lnTo>
                    <a:pt x="4074" y="375"/>
                  </a:lnTo>
                  <a:lnTo>
                    <a:pt x="4076" y="370"/>
                  </a:lnTo>
                  <a:lnTo>
                    <a:pt x="4073" y="364"/>
                  </a:lnTo>
                  <a:lnTo>
                    <a:pt x="4071" y="361"/>
                  </a:lnTo>
                  <a:lnTo>
                    <a:pt x="4069" y="359"/>
                  </a:lnTo>
                  <a:lnTo>
                    <a:pt x="4069" y="356"/>
                  </a:lnTo>
                  <a:lnTo>
                    <a:pt x="4071" y="352"/>
                  </a:lnTo>
                  <a:lnTo>
                    <a:pt x="4071" y="347"/>
                  </a:lnTo>
                  <a:lnTo>
                    <a:pt x="4071" y="342"/>
                  </a:lnTo>
                  <a:lnTo>
                    <a:pt x="4088" y="345"/>
                  </a:lnTo>
                  <a:lnTo>
                    <a:pt x="4100" y="352"/>
                  </a:lnTo>
                  <a:lnTo>
                    <a:pt x="4114" y="357"/>
                  </a:lnTo>
                  <a:lnTo>
                    <a:pt x="4120" y="357"/>
                  </a:lnTo>
                  <a:lnTo>
                    <a:pt x="4125" y="357"/>
                  </a:lnTo>
                  <a:lnTo>
                    <a:pt x="4130" y="356"/>
                  </a:lnTo>
                  <a:lnTo>
                    <a:pt x="4134" y="352"/>
                  </a:lnTo>
                  <a:lnTo>
                    <a:pt x="4137" y="350"/>
                  </a:lnTo>
                  <a:lnTo>
                    <a:pt x="4141" y="349"/>
                  </a:lnTo>
                  <a:lnTo>
                    <a:pt x="4198" y="373"/>
                  </a:lnTo>
                  <a:lnTo>
                    <a:pt x="4230" y="406"/>
                  </a:lnTo>
                  <a:lnTo>
                    <a:pt x="4235" y="410"/>
                  </a:lnTo>
                  <a:lnTo>
                    <a:pt x="4240" y="410"/>
                  </a:lnTo>
                  <a:lnTo>
                    <a:pt x="4245" y="411"/>
                  </a:lnTo>
                  <a:lnTo>
                    <a:pt x="4251" y="411"/>
                  </a:lnTo>
                  <a:lnTo>
                    <a:pt x="4256" y="415"/>
                  </a:lnTo>
                  <a:lnTo>
                    <a:pt x="4266" y="424"/>
                  </a:lnTo>
                  <a:lnTo>
                    <a:pt x="4273" y="434"/>
                  </a:lnTo>
                  <a:lnTo>
                    <a:pt x="4280" y="443"/>
                  </a:lnTo>
                  <a:lnTo>
                    <a:pt x="4289" y="450"/>
                  </a:lnTo>
                  <a:lnTo>
                    <a:pt x="4306" y="453"/>
                  </a:lnTo>
                  <a:lnTo>
                    <a:pt x="4308" y="452"/>
                  </a:lnTo>
                  <a:lnTo>
                    <a:pt x="4310" y="452"/>
                  </a:lnTo>
                  <a:lnTo>
                    <a:pt x="4312" y="450"/>
                  </a:lnTo>
                  <a:lnTo>
                    <a:pt x="4313" y="450"/>
                  </a:lnTo>
                  <a:lnTo>
                    <a:pt x="4317" y="450"/>
                  </a:lnTo>
                  <a:lnTo>
                    <a:pt x="4327" y="462"/>
                  </a:lnTo>
                  <a:lnTo>
                    <a:pt x="4338" y="474"/>
                  </a:lnTo>
                  <a:lnTo>
                    <a:pt x="4347" y="487"/>
                  </a:lnTo>
                  <a:lnTo>
                    <a:pt x="4352" y="504"/>
                  </a:lnTo>
                  <a:lnTo>
                    <a:pt x="4317" y="504"/>
                  </a:lnTo>
                  <a:lnTo>
                    <a:pt x="4315" y="507"/>
                  </a:lnTo>
                  <a:lnTo>
                    <a:pt x="4312" y="511"/>
                  </a:lnTo>
                  <a:lnTo>
                    <a:pt x="4310" y="513"/>
                  </a:lnTo>
                  <a:lnTo>
                    <a:pt x="4308" y="518"/>
                  </a:lnTo>
                  <a:lnTo>
                    <a:pt x="4306" y="523"/>
                  </a:lnTo>
                  <a:lnTo>
                    <a:pt x="4310" y="525"/>
                  </a:lnTo>
                  <a:lnTo>
                    <a:pt x="4312" y="527"/>
                  </a:lnTo>
                  <a:lnTo>
                    <a:pt x="4313" y="528"/>
                  </a:lnTo>
                  <a:lnTo>
                    <a:pt x="4315" y="532"/>
                  </a:lnTo>
                  <a:lnTo>
                    <a:pt x="4315" y="534"/>
                  </a:lnTo>
                  <a:lnTo>
                    <a:pt x="4313" y="537"/>
                  </a:lnTo>
                  <a:lnTo>
                    <a:pt x="4310" y="542"/>
                  </a:lnTo>
                  <a:lnTo>
                    <a:pt x="4308" y="544"/>
                  </a:lnTo>
                  <a:lnTo>
                    <a:pt x="4305" y="546"/>
                  </a:lnTo>
                  <a:lnTo>
                    <a:pt x="4301" y="546"/>
                  </a:lnTo>
                  <a:lnTo>
                    <a:pt x="4298" y="546"/>
                  </a:lnTo>
                  <a:lnTo>
                    <a:pt x="4291" y="546"/>
                  </a:lnTo>
                  <a:lnTo>
                    <a:pt x="4284" y="535"/>
                  </a:lnTo>
                  <a:lnTo>
                    <a:pt x="4273" y="530"/>
                  </a:lnTo>
                  <a:lnTo>
                    <a:pt x="4259" y="527"/>
                  </a:lnTo>
                  <a:lnTo>
                    <a:pt x="4259" y="514"/>
                  </a:lnTo>
                  <a:lnTo>
                    <a:pt x="4256" y="513"/>
                  </a:lnTo>
                  <a:lnTo>
                    <a:pt x="4252" y="511"/>
                  </a:lnTo>
                  <a:lnTo>
                    <a:pt x="4251" y="509"/>
                  </a:lnTo>
                  <a:lnTo>
                    <a:pt x="4247" y="507"/>
                  </a:lnTo>
                  <a:lnTo>
                    <a:pt x="4240" y="507"/>
                  </a:lnTo>
                  <a:lnTo>
                    <a:pt x="4238" y="507"/>
                  </a:lnTo>
                  <a:lnTo>
                    <a:pt x="4237" y="509"/>
                  </a:lnTo>
                  <a:lnTo>
                    <a:pt x="4235" y="509"/>
                  </a:lnTo>
                  <a:lnTo>
                    <a:pt x="4233" y="509"/>
                  </a:lnTo>
                  <a:lnTo>
                    <a:pt x="4230" y="511"/>
                  </a:lnTo>
                  <a:lnTo>
                    <a:pt x="4226" y="504"/>
                  </a:lnTo>
                  <a:lnTo>
                    <a:pt x="4221" y="497"/>
                  </a:lnTo>
                  <a:lnTo>
                    <a:pt x="4217" y="492"/>
                  </a:lnTo>
                  <a:lnTo>
                    <a:pt x="4217" y="504"/>
                  </a:lnTo>
                  <a:lnTo>
                    <a:pt x="4214" y="518"/>
                  </a:lnTo>
                  <a:lnTo>
                    <a:pt x="4210" y="530"/>
                  </a:lnTo>
                  <a:lnTo>
                    <a:pt x="4202" y="537"/>
                  </a:lnTo>
                  <a:lnTo>
                    <a:pt x="4198" y="539"/>
                  </a:lnTo>
                  <a:lnTo>
                    <a:pt x="4195" y="539"/>
                  </a:lnTo>
                  <a:lnTo>
                    <a:pt x="4193" y="539"/>
                  </a:lnTo>
                  <a:lnTo>
                    <a:pt x="4191" y="539"/>
                  </a:lnTo>
                  <a:lnTo>
                    <a:pt x="4189" y="537"/>
                  </a:lnTo>
                  <a:lnTo>
                    <a:pt x="4188" y="537"/>
                  </a:lnTo>
                  <a:lnTo>
                    <a:pt x="4186" y="537"/>
                  </a:lnTo>
                  <a:lnTo>
                    <a:pt x="4184" y="539"/>
                  </a:lnTo>
                  <a:lnTo>
                    <a:pt x="4182" y="541"/>
                  </a:lnTo>
                  <a:lnTo>
                    <a:pt x="4179" y="546"/>
                  </a:lnTo>
                  <a:lnTo>
                    <a:pt x="4189" y="558"/>
                  </a:lnTo>
                  <a:lnTo>
                    <a:pt x="4200" y="579"/>
                  </a:lnTo>
                  <a:lnTo>
                    <a:pt x="4205" y="603"/>
                  </a:lnTo>
                  <a:lnTo>
                    <a:pt x="4202" y="603"/>
                  </a:lnTo>
                  <a:lnTo>
                    <a:pt x="4200" y="605"/>
                  </a:lnTo>
                  <a:lnTo>
                    <a:pt x="4196" y="605"/>
                  </a:lnTo>
                  <a:lnTo>
                    <a:pt x="4191" y="607"/>
                  </a:lnTo>
                  <a:lnTo>
                    <a:pt x="4184" y="602"/>
                  </a:lnTo>
                  <a:lnTo>
                    <a:pt x="4179" y="598"/>
                  </a:lnTo>
                  <a:lnTo>
                    <a:pt x="4172" y="597"/>
                  </a:lnTo>
                  <a:lnTo>
                    <a:pt x="4163" y="595"/>
                  </a:lnTo>
                  <a:lnTo>
                    <a:pt x="4158" y="609"/>
                  </a:lnTo>
                  <a:lnTo>
                    <a:pt x="4148" y="616"/>
                  </a:lnTo>
                  <a:lnTo>
                    <a:pt x="4135" y="621"/>
                  </a:lnTo>
                  <a:lnTo>
                    <a:pt x="4121" y="626"/>
                  </a:lnTo>
                  <a:lnTo>
                    <a:pt x="4120" y="640"/>
                  </a:lnTo>
                  <a:lnTo>
                    <a:pt x="4116" y="651"/>
                  </a:lnTo>
                  <a:lnTo>
                    <a:pt x="4109" y="661"/>
                  </a:lnTo>
                  <a:lnTo>
                    <a:pt x="4095" y="663"/>
                  </a:lnTo>
                  <a:lnTo>
                    <a:pt x="4085" y="666"/>
                  </a:lnTo>
                  <a:lnTo>
                    <a:pt x="4078" y="670"/>
                  </a:lnTo>
                  <a:lnTo>
                    <a:pt x="4071" y="672"/>
                  </a:lnTo>
                  <a:lnTo>
                    <a:pt x="4066" y="668"/>
                  </a:lnTo>
                  <a:lnTo>
                    <a:pt x="4060" y="663"/>
                  </a:lnTo>
                  <a:lnTo>
                    <a:pt x="4057" y="658"/>
                  </a:lnTo>
                  <a:lnTo>
                    <a:pt x="4050" y="659"/>
                  </a:lnTo>
                  <a:lnTo>
                    <a:pt x="4041" y="661"/>
                  </a:lnTo>
                  <a:lnTo>
                    <a:pt x="4034" y="665"/>
                  </a:lnTo>
                  <a:lnTo>
                    <a:pt x="4029" y="668"/>
                  </a:lnTo>
                  <a:lnTo>
                    <a:pt x="4029" y="675"/>
                  </a:lnTo>
                  <a:lnTo>
                    <a:pt x="4024" y="677"/>
                  </a:lnTo>
                  <a:lnTo>
                    <a:pt x="4015" y="677"/>
                  </a:lnTo>
                  <a:lnTo>
                    <a:pt x="4003" y="677"/>
                  </a:lnTo>
                  <a:lnTo>
                    <a:pt x="3992" y="679"/>
                  </a:lnTo>
                  <a:lnTo>
                    <a:pt x="3987" y="680"/>
                  </a:lnTo>
                  <a:lnTo>
                    <a:pt x="3978" y="701"/>
                  </a:lnTo>
                  <a:lnTo>
                    <a:pt x="3977" y="724"/>
                  </a:lnTo>
                  <a:lnTo>
                    <a:pt x="3977" y="750"/>
                  </a:lnTo>
                  <a:lnTo>
                    <a:pt x="3980" y="773"/>
                  </a:lnTo>
                  <a:lnTo>
                    <a:pt x="3975" y="773"/>
                  </a:lnTo>
                  <a:lnTo>
                    <a:pt x="3973" y="773"/>
                  </a:lnTo>
                  <a:lnTo>
                    <a:pt x="3971" y="773"/>
                  </a:lnTo>
                  <a:lnTo>
                    <a:pt x="3970" y="775"/>
                  </a:lnTo>
                  <a:lnTo>
                    <a:pt x="3968" y="776"/>
                  </a:lnTo>
                  <a:lnTo>
                    <a:pt x="3966" y="782"/>
                  </a:lnTo>
                  <a:lnTo>
                    <a:pt x="3964" y="787"/>
                  </a:lnTo>
                  <a:lnTo>
                    <a:pt x="3964" y="794"/>
                  </a:lnTo>
                  <a:lnTo>
                    <a:pt x="3964" y="802"/>
                  </a:lnTo>
                  <a:lnTo>
                    <a:pt x="3952" y="802"/>
                  </a:lnTo>
                  <a:lnTo>
                    <a:pt x="3945" y="813"/>
                  </a:lnTo>
                  <a:lnTo>
                    <a:pt x="3940" y="820"/>
                  </a:lnTo>
                  <a:lnTo>
                    <a:pt x="3938" y="827"/>
                  </a:lnTo>
                  <a:lnTo>
                    <a:pt x="3936" y="841"/>
                  </a:lnTo>
                  <a:lnTo>
                    <a:pt x="3933" y="841"/>
                  </a:lnTo>
                  <a:lnTo>
                    <a:pt x="3929" y="841"/>
                  </a:lnTo>
                  <a:lnTo>
                    <a:pt x="3928" y="841"/>
                  </a:lnTo>
                  <a:lnTo>
                    <a:pt x="3928" y="841"/>
                  </a:lnTo>
                  <a:lnTo>
                    <a:pt x="3926" y="841"/>
                  </a:lnTo>
                  <a:lnTo>
                    <a:pt x="3922" y="841"/>
                  </a:lnTo>
                  <a:lnTo>
                    <a:pt x="3915" y="855"/>
                  </a:lnTo>
                  <a:lnTo>
                    <a:pt x="3910" y="872"/>
                  </a:lnTo>
                  <a:lnTo>
                    <a:pt x="3898" y="872"/>
                  </a:lnTo>
                  <a:lnTo>
                    <a:pt x="3894" y="891"/>
                  </a:lnTo>
                  <a:lnTo>
                    <a:pt x="3888" y="891"/>
                  </a:lnTo>
                  <a:lnTo>
                    <a:pt x="3888" y="886"/>
                  </a:lnTo>
                  <a:lnTo>
                    <a:pt x="3874" y="867"/>
                  </a:lnTo>
                  <a:lnTo>
                    <a:pt x="3865" y="844"/>
                  </a:lnTo>
                  <a:lnTo>
                    <a:pt x="3863" y="818"/>
                  </a:lnTo>
                  <a:lnTo>
                    <a:pt x="3865" y="787"/>
                  </a:lnTo>
                  <a:lnTo>
                    <a:pt x="3870" y="783"/>
                  </a:lnTo>
                  <a:lnTo>
                    <a:pt x="3874" y="780"/>
                  </a:lnTo>
                  <a:lnTo>
                    <a:pt x="3879" y="776"/>
                  </a:lnTo>
                  <a:lnTo>
                    <a:pt x="3881" y="771"/>
                  </a:lnTo>
                  <a:lnTo>
                    <a:pt x="3884" y="764"/>
                  </a:lnTo>
                  <a:lnTo>
                    <a:pt x="3879" y="755"/>
                  </a:lnTo>
                  <a:lnTo>
                    <a:pt x="3877" y="743"/>
                  </a:lnTo>
                  <a:lnTo>
                    <a:pt x="3884" y="729"/>
                  </a:lnTo>
                  <a:lnTo>
                    <a:pt x="3891" y="724"/>
                  </a:lnTo>
                  <a:lnTo>
                    <a:pt x="3900" y="720"/>
                  </a:lnTo>
                  <a:lnTo>
                    <a:pt x="3910" y="717"/>
                  </a:lnTo>
                  <a:lnTo>
                    <a:pt x="3917" y="710"/>
                  </a:lnTo>
                  <a:lnTo>
                    <a:pt x="3931" y="689"/>
                  </a:lnTo>
                  <a:lnTo>
                    <a:pt x="3945" y="668"/>
                  </a:lnTo>
                  <a:lnTo>
                    <a:pt x="3956" y="659"/>
                  </a:lnTo>
                  <a:lnTo>
                    <a:pt x="3968" y="651"/>
                  </a:lnTo>
                  <a:lnTo>
                    <a:pt x="3980" y="642"/>
                  </a:lnTo>
                  <a:lnTo>
                    <a:pt x="3985" y="630"/>
                  </a:lnTo>
                  <a:lnTo>
                    <a:pt x="3989" y="616"/>
                  </a:lnTo>
                  <a:lnTo>
                    <a:pt x="3994" y="603"/>
                  </a:lnTo>
                  <a:lnTo>
                    <a:pt x="3994" y="602"/>
                  </a:lnTo>
                  <a:lnTo>
                    <a:pt x="3992" y="602"/>
                  </a:lnTo>
                  <a:lnTo>
                    <a:pt x="3992" y="602"/>
                  </a:lnTo>
                  <a:lnTo>
                    <a:pt x="3992" y="602"/>
                  </a:lnTo>
                  <a:lnTo>
                    <a:pt x="3992" y="600"/>
                  </a:lnTo>
                  <a:lnTo>
                    <a:pt x="3990" y="598"/>
                  </a:lnTo>
                  <a:lnTo>
                    <a:pt x="3987" y="600"/>
                  </a:lnTo>
                  <a:lnTo>
                    <a:pt x="3987" y="600"/>
                  </a:lnTo>
                  <a:lnTo>
                    <a:pt x="3985" y="602"/>
                  </a:lnTo>
                  <a:lnTo>
                    <a:pt x="3985" y="602"/>
                  </a:lnTo>
                  <a:lnTo>
                    <a:pt x="3984" y="603"/>
                  </a:lnTo>
                  <a:lnTo>
                    <a:pt x="3975" y="616"/>
                  </a:lnTo>
                  <a:lnTo>
                    <a:pt x="3966" y="630"/>
                  </a:lnTo>
                  <a:lnTo>
                    <a:pt x="3957" y="642"/>
                  </a:lnTo>
                  <a:lnTo>
                    <a:pt x="3945" y="651"/>
                  </a:lnTo>
                  <a:lnTo>
                    <a:pt x="3929" y="658"/>
                  </a:lnTo>
                  <a:lnTo>
                    <a:pt x="3928" y="652"/>
                  </a:lnTo>
                  <a:lnTo>
                    <a:pt x="3928" y="651"/>
                  </a:lnTo>
                  <a:lnTo>
                    <a:pt x="3926" y="647"/>
                  </a:lnTo>
                  <a:lnTo>
                    <a:pt x="3926" y="642"/>
                  </a:lnTo>
                  <a:lnTo>
                    <a:pt x="3928" y="640"/>
                  </a:lnTo>
                  <a:lnTo>
                    <a:pt x="3928" y="638"/>
                  </a:lnTo>
                  <a:lnTo>
                    <a:pt x="3928" y="637"/>
                  </a:lnTo>
                  <a:lnTo>
                    <a:pt x="3929" y="633"/>
                  </a:lnTo>
                  <a:lnTo>
                    <a:pt x="3929" y="630"/>
                  </a:lnTo>
                  <a:lnTo>
                    <a:pt x="3924" y="626"/>
                  </a:lnTo>
                  <a:lnTo>
                    <a:pt x="3919" y="624"/>
                  </a:lnTo>
                  <a:lnTo>
                    <a:pt x="3915" y="623"/>
                  </a:lnTo>
                  <a:lnTo>
                    <a:pt x="3910" y="621"/>
                  </a:lnTo>
                  <a:lnTo>
                    <a:pt x="3907" y="623"/>
                  </a:lnTo>
                  <a:lnTo>
                    <a:pt x="3898" y="628"/>
                  </a:lnTo>
                  <a:lnTo>
                    <a:pt x="3886" y="638"/>
                  </a:lnTo>
                  <a:lnTo>
                    <a:pt x="3875" y="651"/>
                  </a:lnTo>
                  <a:lnTo>
                    <a:pt x="3865" y="663"/>
                  </a:lnTo>
                  <a:lnTo>
                    <a:pt x="3860" y="672"/>
                  </a:lnTo>
                  <a:lnTo>
                    <a:pt x="3860" y="675"/>
                  </a:lnTo>
                  <a:lnTo>
                    <a:pt x="3860" y="679"/>
                  </a:lnTo>
                  <a:lnTo>
                    <a:pt x="3861" y="682"/>
                  </a:lnTo>
                  <a:lnTo>
                    <a:pt x="3863" y="687"/>
                  </a:lnTo>
                  <a:lnTo>
                    <a:pt x="3865" y="691"/>
                  </a:lnTo>
                  <a:lnTo>
                    <a:pt x="3865" y="694"/>
                  </a:lnTo>
                  <a:lnTo>
                    <a:pt x="3854" y="699"/>
                  </a:lnTo>
                  <a:lnTo>
                    <a:pt x="3842" y="701"/>
                  </a:lnTo>
                  <a:lnTo>
                    <a:pt x="3826" y="703"/>
                  </a:lnTo>
                  <a:lnTo>
                    <a:pt x="3811" y="703"/>
                  </a:lnTo>
                  <a:lnTo>
                    <a:pt x="3811" y="684"/>
                  </a:lnTo>
                  <a:lnTo>
                    <a:pt x="3795" y="687"/>
                  </a:lnTo>
                  <a:lnTo>
                    <a:pt x="3781" y="693"/>
                  </a:lnTo>
                  <a:lnTo>
                    <a:pt x="3769" y="691"/>
                  </a:lnTo>
                  <a:lnTo>
                    <a:pt x="3760" y="680"/>
                  </a:lnTo>
                  <a:lnTo>
                    <a:pt x="3725" y="675"/>
                  </a:lnTo>
                  <a:lnTo>
                    <a:pt x="3713" y="687"/>
                  </a:lnTo>
                  <a:lnTo>
                    <a:pt x="3699" y="696"/>
                  </a:lnTo>
                  <a:lnTo>
                    <a:pt x="3687" y="706"/>
                  </a:lnTo>
                  <a:lnTo>
                    <a:pt x="3680" y="719"/>
                  </a:lnTo>
                  <a:lnTo>
                    <a:pt x="3673" y="731"/>
                  </a:lnTo>
                  <a:lnTo>
                    <a:pt x="3666" y="743"/>
                  </a:lnTo>
                  <a:lnTo>
                    <a:pt x="3657" y="752"/>
                  </a:lnTo>
                  <a:lnTo>
                    <a:pt x="3629" y="761"/>
                  </a:lnTo>
                  <a:lnTo>
                    <a:pt x="3622" y="768"/>
                  </a:lnTo>
                  <a:lnTo>
                    <a:pt x="3617" y="776"/>
                  </a:lnTo>
                  <a:lnTo>
                    <a:pt x="3612" y="783"/>
                  </a:lnTo>
                  <a:lnTo>
                    <a:pt x="3600" y="792"/>
                  </a:lnTo>
                  <a:lnTo>
                    <a:pt x="3600" y="802"/>
                  </a:lnTo>
                  <a:lnTo>
                    <a:pt x="3615" y="802"/>
                  </a:lnTo>
                  <a:lnTo>
                    <a:pt x="3617" y="808"/>
                  </a:lnTo>
                  <a:lnTo>
                    <a:pt x="3619" y="811"/>
                  </a:lnTo>
                  <a:lnTo>
                    <a:pt x="3620" y="815"/>
                  </a:lnTo>
                  <a:lnTo>
                    <a:pt x="3624" y="818"/>
                  </a:lnTo>
                  <a:lnTo>
                    <a:pt x="3627" y="820"/>
                  </a:lnTo>
                  <a:lnTo>
                    <a:pt x="3634" y="822"/>
                  </a:lnTo>
                  <a:lnTo>
                    <a:pt x="3638" y="818"/>
                  </a:lnTo>
                  <a:lnTo>
                    <a:pt x="3641" y="816"/>
                  </a:lnTo>
                  <a:lnTo>
                    <a:pt x="3647" y="815"/>
                  </a:lnTo>
                  <a:lnTo>
                    <a:pt x="3652" y="815"/>
                  </a:lnTo>
                  <a:lnTo>
                    <a:pt x="3661" y="815"/>
                  </a:lnTo>
                  <a:lnTo>
                    <a:pt x="3668" y="823"/>
                  </a:lnTo>
                  <a:lnTo>
                    <a:pt x="3673" y="830"/>
                  </a:lnTo>
                  <a:lnTo>
                    <a:pt x="3676" y="839"/>
                  </a:lnTo>
                  <a:lnTo>
                    <a:pt x="3680" y="853"/>
                  </a:lnTo>
                  <a:lnTo>
                    <a:pt x="3682" y="862"/>
                  </a:lnTo>
                  <a:lnTo>
                    <a:pt x="3680" y="867"/>
                  </a:lnTo>
                  <a:lnTo>
                    <a:pt x="3675" y="872"/>
                  </a:lnTo>
                  <a:lnTo>
                    <a:pt x="3673" y="881"/>
                  </a:lnTo>
                  <a:lnTo>
                    <a:pt x="3673" y="891"/>
                  </a:lnTo>
                  <a:lnTo>
                    <a:pt x="3676" y="900"/>
                  </a:lnTo>
                  <a:lnTo>
                    <a:pt x="3680" y="909"/>
                  </a:lnTo>
                  <a:lnTo>
                    <a:pt x="3683" y="921"/>
                  </a:lnTo>
                  <a:lnTo>
                    <a:pt x="3673" y="932"/>
                  </a:lnTo>
                  <a:lnTo>
                    <a:pt x="3666" y="944"/>
                  </a:lnTo>
                  <a:lnTo>
                    <a:pt x="3661" y="956"/>
                  </a:lnTo>
                  <a:lnTo>
                    <a:pt x="3654" y="972"/>
                  </a:lnTo>
                  <a:lnTo>
                    <a:pt x="3650" y="975"/>
                  </a:lnTo>
                  <a:lnTo>
                    <a:pt x="3641" y="986"/>
                  </a:lnTo>
                  <a:lnTo>
                    <a:pt x="3631" y="998"/>
                  </a:lnTo>
                  <a:lnTo>
                    <a:pt x="3620" y="1012"/>
                  </a:lnTo>
                  <a:lnTo>
                    <a:pt x="3608" y="1024"/>
                  </a:lnTo>
                  <a:lnTo>
                    <a:pt x="3598" y="1036"/>
                  </a:lnTo>
                  <a:lnTo>
                    <a:pt x="3591" y="1045"/>
                  </a:lnTo>
                  <a:lnTo>
                    <a:pt x="3587" y="1049"/>
                  </a:lnTo>
                  <a:lnTo>
                    <a:pt x="3575" y="1052"/>
                  </a:lnTo>
                  <a:lnTo>
                    <a:pt x="3563" y="1050"/>
                  </a:lnTo>
                  <a:lnTo>
                    <a:pt x="3552" y="1050"/>
                  </a:lnTo>
                  <a:lnTo>
                    <a:pt x="3542" y="1052"/>
                  </a:lnTo>
                  <a:lnTo>
                    <a:pt x="3533" y="1061"/>
                  </a:lnTo>
                  <a:lnTo>
                    <a:pt x="3526" y="1071"/>
                  </a:lnTo>
                  <a:lnTo>
                    <a:pt x="3521" y="1082"/>
                  </a:lnTo>
                  <a:lnTo>
                    <a:pt x="3514" y="1092"/>
                  </a:lnTo>
                  <a:lnTo>
                    <a:pt x="3504" y="1099"/>
                  </a:lnTo>
                  <a:lnTo>
                    <a:pt x="3502" y="1099"/>
                  </a:lnTo>
                  <a:lnTo>
                    <a:pt x="3500" y="1101"/>
                  </a:lnTo>
                  <a:lnTo>
                    <a:pt x="3498" y="1101"/>
                  </a:lnTo>
                  <a:lnTo>
                    <a:pt x="3495" y="1101"/>
                  </a:lnTo>
                  <a:lnTo>
                    <a:pt x="3491" y="1103"/>
                  </a:lnTo>
                  <a:lnTo>
                    <a:pt x="3495" y="1113"/>
                  </a:lnTo>
                  <a:lnTo>
                    <a:pt x="3502" y="1124"/>
                  </a:lnTo>
                  <a:lnTo>
                    <a:pt x="3507" y="1136"/>
                  </a:lnTo>
                  <a:lnTo>
                    <a:pt x="3514" y="1148"/>
                  </a:lnTo>
                  <a:lnTo>
                    <a:pt x="3517" y="1159"/>
                  </a:lnTo>
                  <a:lnTo>
                    <a:pt x="3519" y="1171"/>
                  </a:lnTo>
                  <a:lnTo>
                    <a:pt x="3516" y="1179"/>
                  </a:lnTo>
                  <a:lnTo>
                    <a:pt x="3509" y="1186"/>
                  </a:lnTo>
                  <a:lnTo>
                    <a:pt x="3495" y="1192"/>
                  </a:lnTo>
                  <a:lnTo>
                    <a:pt x="3472" y="1195"/>
                  </a:lnTo>
                  <a:lnTo>
                    <a:pt x="3472" y="1186"/>
                  </a:lnTo>
                  <a:lnTo>
                    <a:pt x="3470" y="1178"/>
                  </a:lnTo>
                  <a:lnTo>
                    <a:pt x="3470" y="1166"/>
                  </a:lnTo>
                  <a:lnTo>
                    <a:pt x="3472" y="1152"/>
                  </a:lnTo>
                  <a:lnTo>
                    <a:pt x="3472" y="1141"/>
                  </a:lnTo>
                  <a:lnTo>
                    <a:pt x="3467" y="1141"/>
                  </a:lnTo>
                  <a:lnTo>
                    <a:pt x="3463" y="1141"/>
                  </a:lnTo>
                  <a:lnTo>
                    <a:pt x="3460" y="1141"/>
                  </a:lnTo>
                  <a:lnTo>
                    <a:pt x="3458" y="1141"/>
                  </a:lnTo>
                  <a:lnTo>
                    <a:pt x="3456" y="1139"/>
                  </a:lnTo>
                  <a:lnTo>
                    <a:pt x="3453" y="1138"/>
                  </a:lnTo>
                  <a:lnTo>
                    <a:pt x="3449" y="1132"/>
                  </a:lnTo>
                  <a:lnTo>
                    <a:pt x="3453" y="1127"/>
                  </a:lnTo>
                  <a:lnTo>
                    <a:pt x="3456" y="1122"/>
                  </a:lnTo>
                  <a:lnTo>
                    <a:pt x="3458" y="1117"/>
                  </a:lnTo>
                  <a:lnTo>
                    <a:pt x="3462" y="1110"/>
                  </a:lnTo>
                  <a:lnTo>
                    <a:pt x="3453" y="1110"/>
                  </a:lnTo>
                  <a:lnTo>
                    <a:pt x="3442" y="1108"/>
                  </a:lnTo>
                  <a:lnTo>
                    <a:pt x="3430" y="1111"/>
                  </a:lnTo>
                  <a:lnTo>
                    <a:pt x="3416" y="1117"/>
                  </a:lnTo>
                  <a:lnTo>
                    <a:pt x="3404" y="1122"/>
                  </a:lnTo>
                  <a:lnTo>
                    <a:pt x="3404" y="1118"/>
                  </a:lnTo>
                  <a:lnTo>
                    <a:pt x="3406" y="1113"/>
                  </a:lnTo>
                  <a:lnTo>
                    <a:pt x="3408" y="1110"/>
                  </a:lnTo>
                  <a:lnTo>
                    <a:pt x="3409" y="1104"/>
                  </a:lnTo>
                  <a:lnTo>
                    <a:pt x="3411" y="1101"/>
                  </a:lnTo>
                  <a:lnTo>
                    <a:pt x="3414" y="1094"/>
                  </a:lnTo>
                  <a:lnTo>
                    <a:pt x="3411" y="1094"/>
                  </a:lnTo>
                  <a:lnTo>
                    <a:pt x="3408" y="1092"/>
                  </a:lnTo>
                  <a:lnTo>
                    <a:pt x="3404" y="1092"/>
                  </a:lnTo>
                  <a:lnTo>
                    <a:pt x="3399" y="1090"/>
                  </a:lnTo>
                  <a:lnTo>
                    <a:pt x="3388" y="1101"/>
                  </a:lnTo>
                  <a:lnTo>
                    <a:pt x="3376" y="1110"/>
                  </a:lnTo>
                  <a:lnTo>
                    <a:pt x="3364" y="1120"/>
                  </a:lnTo>
                  <a:lnTo>
                    <a:pt x="3357" y="1132"/>
                  </a:lnTo>
                  <a:lnTo>
                    <a:pt x="3364" y="1136"/>
                  </a:lnTo>
                  <a:lnTo>
                    <a:pt x="3369" y="1139"/>
                  </a:lnTo>
                  <a:lnTo>
                    <a:pt x="3373" y="1143"/>
                  </a:lnTo>
                  <a:lnTo>
                    <a:pt x="3376" y="1146"/>
                  </a:lnTo>
                  <a:lnTo>
                    <a:pt x="3380" y="1152"/>
                  </a:lnTo>
                  <a:lnTo>
                    <a:pt x="3390" y="1146"/>
                  </a:lnTo>
                  <a:lnTo>
                    <a:pt x="3399" y="1143"/>
                  </a:lnTo>
                  <a:lnTo>
                    <a:pt x="3408" y="1143"/>
                  </a:lnTo>
                  <a:lnTo>
                    <a:pt x="3418" y="1148"/>
                  </a:lnTo>
                  <a:lnTo>
                    <a:pt x="3423" y="1148"/>
                  </a:lnTo>
                  <a:lnTo>
                    <a:pt x="3423" y="1160"/>
                  </a:lnTo>
                  <a:lnTo>
                    <a:pt x="3404" y="1160"/>
                  </a:lnTo>
                  <a:lnTo>
                    <a:pt x="3397" y="1169"/>
                  </a:lnTo>
                  <a:lnTo>
                    <a:pt x="3390" y="1176"/>
                  </a:lnTo>
                  <a:lnTo>
                    <a:pt x="3385" y="1183"/>
                  </a:lnTo>
                  <a:lnTo>
                    <a:pt x="3380" y="1195"/>
                  </a:lnTo>
                  <a:lnTo>
                    <a:pt x="3394" y="1204"/>
                  </a:lnTo>
                  <a:lnTo>
                    <a:pt x="3402" y="1218"/>
                  </a:lnTo>
                  <a:lnTo>
                    <a:pt x="3409" y="1237"/>
                  </a:lnTo>
                  <a:lnTo>
                    <a:pt x="3413" y="1256"/>
                  </a:lnTo>
                  <a:lnTo>
                    <a:pt x="3414" y="1277"/>
                  </a:lnTo>
                  <a:lnTo>
                    <a:pt x="3414" y="1295"/>
                  </a:lnTo>
                  <a:lnTo>
                    <a:pt x="3402" y="1303"/>
                  </a:lnTo>
                  <a:lnTo>
                    <a:pt x="3395" y="1317"/>
                  </a:lnTo>
                  <a:lnTo>
                    <a:pt x="3388" y="1330"/>
                  </a:lnTo>
                  <a:lnTo>
                    <a:pt x="3380" y="1344"/>
                  </a:lnTo>
                  <a:lnTo>
                    <a:pt x="3362" y="1363"/>
                  </a:lnTo>
                  <a:lnTo>
                    <a:pt x="3339" y="1377"/>
                  </a:lnTo>
                  <a:lnTo>
                    <a:pt x="3315" y="1387"/>
                  </a:lnTo>
                  <a:lnTo>
                    <a:pt x="3287" y="1396"/>
                  </a:lnTo>
                  <a:lnTo>
                    <a:pt x="3261" y="1401"/>
                  </a:lnTo>
                  <a:lnTo>
                    <a:pt x="3261" y="1408"/>
                  </a:lnTo>
                  <a:lnTo>
                    <a:pt x="3261" y="1412"/>
                  </a:lnTo>
                  <a:lnTo>
                    <a:pt x="3261" y="1415"/>
                  </a:lnTo>
                  <a:lnTo>
                    <a:pt x="3261" y="1417"/>
                  </a:lnTo>
                  <a:lnTo>
                    <a:pt x="3263" y="1419"/>
                  </a:lnTo>
                  <a:lnTo>
                    <a:pt x="3263" y="1424"/>
                  </a:lnTo>
                  <a:lnTo>
                    <a:pt x="3264" y="1429"/>
                  </a:lnTo>
                  <a:lnTo>
                    <a:pt x="3261" y="1433"/>
                  </a:lnTo>
                  <a:lnTo>
                    <a:pt x="3257" y="1436"/>
                  </a:lnTo>
                  <a:lnTo>
                    <a:pt x="3256" y="1438"/>
                  </a:lnTo>
                  <a:lnTo>
                    <a:pt x="3252" y="1441"/>
                  </a:lnTo>
                  <a:lnTo>
                    <a:pt x="3245" y="1445"/>
                  </a:lnTo>
                  <a:lnTo>
                    <a:pt x="3243" y="1445"/>
                  </a:lnTo>
                  <a:lnTo>
                    <a:pt x="3242" y="1447"/>
                  </a:lnTo>
                  <a:lnTo>
                    <a:pt x="3240" y="1447"/>
                  </a:lnTo>
                  <a:lnTo>
                    <a:pt x="3238" y="1447"/>
                  </a:lnTo>
                  <a:lnTo>
                    <a:pt x="3235" y="1448"/>
                  </a:lnTo>
                  <a:lnTo>
                    <a:pt x="3233" y="1443"/>
                  </a:lnTo>
                  <a:lnTo>
                    <a:pt x="3231" y="1438"/>
                  </a:lnTo>
                  <a:lnTo>
                    <a:pt x="3231" y="1433"/>
                  </a:lnTo>
                  <a:lnTo>
                    <a:pt x="3231" y="1424"/>
                  </a:lnTo>
                  <a:lnTo>
                    <a:pt x="3235" y="1422"/>
                  </a:lnTo>
                  <a:lnTo>
                    <a:pt x="3238" y="1422"/>
                  </a:lnTo>
                  <a:lnTo>
                    <a:pt x="3242" y="1420"/>
                  </a:lnTo>
                  <a:lnTo>
                    <a:pt x="3243" y="1417"/>
                  </a:lnTo>
                  <a:lnTo>
                    <a:pt x="3245" y="1413"/>
                  </a:lnTo>
                  <a:lnTo>
                    <a:pt x="3243" y="1410"/>
                  </a:lnTo>
                  <a:lnTo>
                    <a:pt x="3240" y="1405"/>
                  </a:lnTo>
                  <a:lnTo>
                    <a:pt x="3238" y="1401"/>
                  </a:lnTo>
                  <a:lnTo>
                    <a:pt x="3235" y="1399"/>
                  </a:lnTo>
                  <a:lnTo>
                    <a:pt x="3233" y="1399"/>
                  </a:lnTo>
                  <a:lnTo>
                    <a:pt x="3228" y="1398"/>
                  </a:lnTo>
                  <a:lnTo>
                    <a:pt x="3222" y="1398"/>
                  </a:lnTo>
                  <a:lnTo>
                    <a:pt x="3216" y="1406"/>
                  </a:lnTo>
                  <a:lnTo>
                    <a:pt x="3209" y="1412"/>
                  </a:lnTo>
                  <a:lnTo>
                    <a:pt x="3203" y="1417"/>
                  </a:lnTo>
                  <a:lnTo>
                    <a:pt x="3198" y="1426"/>
                  </a:lnTo>
                  <a:lnTo>
                    <a:pt x="3196" y="1440"/>
                  </a:lnTo>
                  <a:lnTo>
                    <a:pt x="3212" y="1455"/>
                  </a:lnTo>
                  <a:lnTo>
                    <a:pt x="3224" y="1471"/>
                  </a:lnTo>
                  <a:lnTo>
                    <a:pt x="3235" y="1488"/>
                  </a:lnTo>
                  <a:lnTo>
                    <a:pt x="3240" y="1511"/>
                  </a:lnTo>
                  <a:lnTo>
                    <a:pt x="3242" y="1539"/>
                  </a:lnTo>
                  <a:lnTo>
                    <a:pt x="3184" y="1586"/>
                  </a:lnTo>
                  <a:lnTo>
                    <a:pt x="3177" y="1586"/>
                  </a:lnTo>
                  <a:lnTo>
                    <a:pt x="3172" y="1567"/>
                  </a:lnTo>
                  <a:lnTo>
                    <a:pt x="3161" y="1553"/>
                  </a:lnTo>
                  <a:lnTo>
                    <a:pt x="3147" y="1541"/>
                  </a:lnTo>
                  <a:lnTo>
                    <a:pt x="3132" y="1529"/>
                  </a:lnTo>
                  <a:lnTo>
                    <a:pt x="3116" y="1516"/>
                  </a:lnTo>
                  <a:lnTo>
                    <a:pt x="3109" y="1544"/>
                  </a:lnTo>
                  <a:lnTo>
                    <a:pt x="3100" y="1567"/>
                  </a:lnTo>
                  <a:lnTo>
                    <a:pt x="3109" y="1572"/>
                  </a:lnTo>
                  <a:lnTo>
                    <a:pt x="3113" y="1579"/>
                  </a:lnTo>
                  <a:lnTo>
                    <a:pt x="3114" y="1588"/>
                  </a:lnTo>
                  <a:lnTo>
                    <a:pt x="3120" y="1598"/>
                  </a:lnTo>
                  <a:lnTo>
                    <a:pt x="3121" y="1600"/>
                  </a:lnTo>
                  <a:lnTo>
                    <a:pt x="3125" y="1600"/>
                  </a:lnTo>
                  <a:lnTo>
                    <a:pt x="3128" y="1600"/>
                  </a:lnTo>
                  <a:lnTo>
                    <a:pt x="3132" y="1600"/>
                  </a:lnTo>
                  <a:lnTo>
                    <a:pt x="3135" y="1602"/>
                  </a:lnTo>
                  <a:lnTo>
                    <a:pt x="3149" y="1616"/>
                  </a:lnTo>
                  <a:lnTo>
                    <a:pt x="3160" y="1637"/>
                  </a:lnTo>
                  <a:lnTo>
                    <a:pt x="3167" y="1661"/>
                  </a:lnTo>
                  <a:lnTo>
                    <a:pt x="3168" y="1686"/>
                  </a:lnTo>
                  <a:lnTo>
                    <a:pt x="3158" y="1686"/>
                  </a:lnTo>
                  <a:lnTo>
                    <a:pt x="3147" y="1677"/>
                  </a:lnTo>
                  <a:lnTo>
                    <a:pt x="3137" y="1672"/>
                  </a:lnTo>
                  <a:lnTo>
                    <a:pt x="3135" y="1670"/>
                  </a:lnTo>
                  <a:lnTo>
                    <a:pt x="3126" y="1663"/>
                  </a:lnTo>
                  <a:lnTo>
                    <a:pt x="3120" y="1649"/>
                  </a:lnTo>
                  <a:lnTo>
                    <a:pt x="3116" y="1633"/>
                  </a:lnTo>
                  <a:lnTo>
                    <a:pt x="3111" y="1619"/>
                  </a:lnTo>
                  <a:lnTo>
                    <a:pt x="3106" y="1605"/>
                  </a:lnTo>
                  <a:lnTo>
                    <a:pt x="3097" y="1593"/>
                  </a:lnTo>
                  <a:lnTo>
                    <a:pt x="3097" y="1590"/>
                  </a:lnTo>
                  <a:lnTo>
                    <a:pt x="3088" y="1593"/>
                  </a:lnTo>
                  <a:lnTo>
                    <a:pt x="3088" y="1590"/>
                  </a:lnTo>
                  <a:lnTo>
                    <a:pt x="3085" y="1576"/>
                  </a:lnTo>
                  <a:lnTo>
                    <a:pt x="3085" y="1558"/>
                  </a:lnTo>
                  <a:lnTo>
                    <a:pt x="3085" y="1539"/>
                  </a:lnTo>
                  <a:lnTo>
                    <a:pt x="3085" y="1518"/>
                  </a:lnTo>
                  <a:lnTo>
                    <a:pt x="3083" y="1499"/>
                  </a:lnTo>
                  <a:lnTo>
                    <a:pt x="3076" y="1483"/>
                  </a:lnTo>
                  <a:lnTo>
                    <a:pt x="3065" y="1471"/>
                  </a:lnTo>
                  <a:lnTo>
                    <a:pt x="3062" y="1474"/>
                  </a:lnTo>
                  <a:lnTo>
                    <a:pt x="3057" y="1478"/>
                  </a:lnTo>
                  <a:lnTo>
                    <a:pt x="3053" y="1480"/>
                  </a:lnTo>
                  <a:lnTo>
                    <a:pt x="3046" y="1481"/>
                  </a:lnTo>
                  <a:lnTo>
                    <a:pt x="3039" y="1481"/>
                  </a:lnTo>
                  <a:lnTo>
                    <a:pt x="3037" y="1481"/>
                  </a:lnTo>
                  <a:lnTo>
                    <a:pt x="3037" y="1480"/>
                  </a:lnTo>
                  <a:lnTo>
                    <a:pt x="3037" y="1480"/>
                  </a:lnTo>
                  <a:lnTo>
                    <a:pt x="3037" y="1480"/>
                  </a:lnTo>
                  <a:lnTo>
                    <a:pt x="3036" y="1480"/>
                  </a:lnTo>
                  <a:lnTo>
                    <a:pt x="3034" y="1478"/>
                  </a:lnTo>
                  <a:lnTo>
                    <a:pt x="3034" y="1457"/>
                  </a:lnTo>
                  <a:lnTo>
                    <a:pt x="3029" y="1440"/>
                  </a:lnTo>
                  <a:lnTo>
                    <a:pt x="3022" y="1426"/>
                  </a:lnTo>
                  <a:lnTo>
                    <a:pt x="3011" y="1413"/>
                  </a:lnTo>
                  <a:lnTo>
                    <a:pt x="3003" y="1399"/>
                  </a:lnTo>
                  <a:lnTo>
                    <a:pt x="2992" y="1382"/>
                  </a:lnTo>
                  <a:lnTo>
                    <a:pt x="2989" y="1385"/>
                  </a:lnTo>
                  <a:lnTo>
                    <a:pt x="2987" y="1387"/>
                  </a:lnTo>
                  <a:lnTo>
                    <a:pt x="2985" y="1391"/>
                  </a:lnTo>
                  <a:lnTo>
                    <a:pt x="2983" y="1392"/>
                  </a:lnTo>
                  <a:lnTo>
                    <a:pt x="2982" y="1394"/>
                  </a:lnTo>
                  <a:lnTo>
                    <a:pt x="2966" y="1396"/>
                  </a:lnTo>
                  <a:lnTo>
                    <a:pt x="2952" y="1394"/>
                  </a:lnTo>
                  <a:lnTo>
                    <a:pt x="2938" y="1394"/>
                  </a:lnTo>
                  <a:lnTo>
                    <a:pt x="2934" y="1408"/>
                  </a:lnTo>
                  <a:lnTo>
                    <a:pt x="2929" y="1415"/>
                  </a:lnTo>
                  <a:lnTo>
                    <a:pt x="2926" y="1417"/>
                  </a:lnTo>
                  <a:lnTo>
                    <a:pt x="2919" y="1417"/>
                  </a:lnTo>
                  <a:lnTo>
                    <a:pt x="2912" y="1419"/>
                  </a:lnTo>
                  <a:lnTo>
                    <a:pt x="2905" y="1424"/>
                  </a:lnTo>
                  <a:lnTo>
                    <a:pt x="2893" y="1455"/>
                  </a:lnTo>
                  <a:lnTo>
                    <a:pt x="2877" y="1455"/>
                  </a:lnTo>
                  <a:lnTo>
                    <a:pt x="2868" y="1462"/>
                  </a:lnTo>
                  <a:lnTo>
                    <a:pt x="2859" y="1471"/>
                  </a:lnTo>
                  <a:lnTo>
                    <a:pt x="2847" y="1478"/>
                  </a:lnTo>
                  <a:lnTo>
                    <a:pt x="2844" y="1513"/>
                  </a:lnTo>
                  <a:lnTo>
                    <a:pt x="2835" y="1543"/>
                  </a:lnTo>
                  <a:lnTo>
                    <a:pt x="2823" y="1567"/>
                  </a:lnTo>
                  <a:lnTo>
                    <a:pt x="2804" y="1590"/>
                  </a:lnTo>
                  <a:lnTo>
                    <a:pt x="2802" y="1590"/>
                  </a:lnTo>
                  <a:lnTo>
                    <a:pt x="2800" y="1588"/>
                  </a:lnTo>
                  <a:lnTo>
                    <a:pt x="2798" y="1588"/>
                  </a:lnTo>
                  <a:lnTo>
                    <a:pt x="2798" y="1588"/>
                  </a:lnTo>
                  <a:lnTo>
                    <a:pt x="2797" y="1586"/>
                  </a:lnTo>
                  <a:lnTo>
                    <a:pt x="2786" y="1574"/>
                  </a:lnTo>
                  <a:lnTo>
                    <a:pt x="2776" y="1555"/>
                  </a:lnTo>
                  <a:lnTo>
                    <a:pt x="2770" y="1539"/>
                  </a:lnTo>
                  <a:lnTo>
                    <a:pt x="2769" y="1536"/>
                  </a:lnTo>
                  <a:lnTo>
                    <a:pt x="2770" y="1532"/>
                  </a:lnTo>
                  <a:lnTo>
                    <a:pt x="2772" y="1529"/>
                  </a:lnTo>
                  <a:lnTo>
                    <a:pt x="2774" y="1527"/>
                  </a:lnTo>
                  <a:lnTo>
                    <a:pt x="2774" y="1525"/>
                  </a:lnTo>
                  <a:lnTo>
                    <a:pt x="2756" y="1499"/>
                  </a:lnTo>
                  <a:lnTo>
                    <a:pt x="2744" y="1471"/>
                  </a:lnTo>
                  <a:lnTo>
                    <a:pt x="2736" y="1441"/>
                  </a:lnTo>
                  <a:lnTo>
                    <a:pt x="2732" y="1405"/>
                  </a:lnTo>
                  <a:lnTo>
                    <a:pt x="2720" y="1406"/>
                  </a:lnTo>
                  <a:lnTo>
                    <a:pt x="2711" y="1406"/>
                  </a:lnTo>
                  <a:lnTo>
                    <a:pt x="2701" y="1405"/>
                  </a:lnTo>
                  <a:lnTo>
                    <a:pt x="2697" y="1401"/>
                  </a:lnTo>
                  <a:lnTo>
                    <a:pt x="2692" y="1398"/>
                  </a:lnTo>
                  <a:lnTo>
                    <a:pt x="2688" y="1394"/>
                  </a:lnTo>
                  <a:lnTo>
                    <a:pt x="2685" y="1391"/>
                  </a:lnTo>
                  <a:lnTo>
                    <a:pt x="2688" y="1378"/>
                  </a:lnTo>
                  <a:lnTo>
                    <a:pt x="2681" y="1368"/>
                  </a:lnTo>
                  <a:lnTo>
                    <a:pt x="2669" y="1359"/>
                  </a:lnTo>
                  <a:lnTo>
                    <a:pt x="2657" y="1351"/>
                  </a:lnTo>
                  <a:lnTo>
                    <a:pt x="2646" y="1340"/>
                  </a:lnTo>
                  <a:lnTo>
                    <a:pt x="2617" y="1344"/>
                  </a:lnTo>
                  <a:lnTo>
                    <a:pt x="2587" y="1344"/>
                  </a:lnTo>
                  <a:lnTo>
                    <a:pt x="2557" y="1342"/>
                  </a:lnTo>
                  <a:lnTo>
                    <a:pt x="2528" y="1340"/>
                  </a:lnTo>
                  <a:lnTo>
                    <a:pt x="2523" y="1330"/>
                  </a:lnTo>
                  <a:lnTo>
                    <a:pt x="2516" y="1317"/>
                  </a:lnTo>
                  <a:lnTo>
                    <a:pt x="2505" y="1321"/>
                  </a:lnTo>
                  <a:lnTo>
                    <a:pt x="2498" y="1323"/>
                  </a:lnTo>
                  <a:lnTo>
                    <a:pt x="2489" y="1324"/>
                  </a:lnTo>
                  <a:lnTo>
                    <a:pt x="2477" y="1324"/>
                  </a:lnTo>
                  <a:lnTo>
                    <a:pt x="2467" y="1317"/>
                  </a:lnTo>
                  <a:lnTo>
                    <a:pt x="2456" y="1312"/>
                  </a:lnTo>
                  <a:lnTo>
                    <a:pt x="2444" y="1305"/>
                  </a:lnTo>
                  <a:lnTo>
                    <a:pt x="2435" y="1298"/>
                  </a:lnTo>
                  <a:lnTo>
                    <a:pt x="2432" y="1288"/>
                  </a:lnTo>
                  <a:lnTo>
                    <a:pt x="2427" y="1279"/>
                  </a:lnTo>
                  <a:lnTo>
                    <a:pt x="2416" y="1270"/>
                  </a:lnTo>
                  <a:lnTo>
                    <a:pt x="2414" y="1270"/>
                  </a:lnTo>
                  <a:lnTo>
                    <a:pt x="2413" y="1270"/>
                  </a:lnTo>
                  <a:lnTo>
                    <a:pt x="2411" y="1270"/>
                  </a:lnTo>
                  <a:lnTo>
                    <a:pt x="2407" y="1270"/>
                  </a:lnTo>
                  <a:lnTo>
                    <a:pt x="2400" y="1270"/>
                  </a:lnTo>
                  <a:lnTo>
                    <a:pt x="2404" y="1284"/>
                  </a:lnTo>
                  <a:lnTo>
                    <a:pt x="2409" y="1300"/>
                  </a:lnTo>
                  <a:lnTo>
                    <a:pt x="2418" y="1316"/>
                  </a:lnTo>
                  <a:lnTo>
                    <a:pt x="2425" y="1330"/>
                  </a:lnTo>
                  <a:lnTo>
                    <a:pt x="2432" y="1340"/>
                  </a:lnTo>
                  <a:lnTo>
                    <a:pt x="2434" y="1335"/>
                  </a:lnTo>
                  <a:lnTo>
                    <a:pt x="2435" y="1333"/>
                  </a:lnTo>
                  <a:lnTo>
                    <a:pt x="2435" y="1331"/>
                  </a:lnTo>
                  <a:lnTo>
                    <a:pt x="2437" y="1331"/>
                  </a:lnTo>
                  <a:lnTo>
                    <a:pt x="2439" y="1331"/>
                  </a:lnTo>
                  <a:lnTo>
                    <a:pt x="2444" y="1333"/>
                  </a:lnTo>
                  <a:lnTo>
                    <a:pt x="2446" y="1338"/>
                  </a:lnTo>
                  <a:lnTo>
                    <a:pt x="2448" y="1344"/>
                  </a:lnTo>
                  <a:lnTo>
                    <a:pt x="2448" y="1349"/>
                  </a:lnTo>
                  <a:lnTo>
                    <a:pt x="2449" y="1354"/>
                  </a:lnTo>
                  <a:lnTo>
                    <a:pt x="2451" y="1359"/>
                  </a:lnTo>
                  <a:lnTo>
                    <a:pt x="2458" y="1358"/>
                  </a:lnTo>
                  <a:lnTo>
                    <a:pt x="2467" y="1356"/>
                  </a:lnTo>
                  <a:lnTo>
                    <a:pt x="2477" y="1356"/>
                  </a:lnTo>
                  <a:lnTo>
                    <a:pt x="2493" y="1338"/>
                  </a:lnTo>
                  <a:lnTo>
                    <a:pt x="2512" y="1324"/>
                  </a:lnTo>
                  <a:lnTo>
                    <a:pt x="2514" y="1342"/>
                  </a:lnTo>
                  <a:lnTo>
                    <a:pt x="2516" y="1356"/>
                  </a:lnTo>
                  <a:lnTo>
                    <a:pt x="2542" y="1370"/>
                  </a:lnTo>
                  <a:lnTo>
                    <a:pt x="2563" y="1387"/>
                  </a:lnTo>
                  <a:lnTo>
                    <a:pt x="2556" y="1396"/>
                  </a:lnTo>
                  <a:lnTo>
                    <a:pt x="2550" y="1405"/>
                  </a:lnTo>
                  <a:lnTo>
                    <a:pt x="2544" y="1412"/>
                  </a:lnTo>
                  <a:lnTo>
                    <a:pt x="2531" y="1417"/>
                  </a:lnTo>
                  <a:lnTo>
                    <a:pt x="2531" y="1436"/>
                  </a:lnTo>
                  <a:lnTo>
                    <a:pt x="2514" y="1447"/>
                  </a:lnTo>
                  <a:lnTo>
                    <a:pt x="2496" y="1459"/>
                  </a:lnTo>
                  <a:lnTo>
                    <a:pt x="2496" y="1467"/>
                  </a:lnTo>
                  <a:lnTo>
                    <a:pt x="2474" y="1467"/>
                  </a:lnTo>
                  <a:lnTo>
                    <a:pt x="2461" y="1474"/>
                  </a:lnTo>
                  <a:lnTo>
                    <a:pt x="2451" y="1485"/>
                  </a:lnTo>
                  <a:lnTo>
                    <a:pt x="2439" y="1494"/>
                  </a:lnTo>
                  <a:lnTo>
                    <a:pt x="2423" y="1501"/>
                  </a:lnTo>
                  <a:lnTo>
                    <a:pt x="2407" y="1504"/>
                  </a:lnTo>
                  <a:lnTo>
                    <a:pt x="2390" y="1509"/>
                  </a:lnTo>
                  <a:lnTo>
                    <a:pt x="2376" y="1515"/>
                  </a:lnTo>
                  <a:lnTo>
                    <a:pt x="2364" y="1522"/>
                  </a:lnTo>
                  <a:lnTo>
                    <a:pt x="2352" y="1525"/>
                  </a:lnTo>
                  <a:lnTo>
                    <a:pt x="2343" y="1525"/>
                  </a:lnTo>
                  <a:lnTo>
                    <a:pt x="2339" y="1523"/>
                  </a:lnTo>
                  <a:lnTo>
                    <a:pt x="2338" y="1523"/>
                  </a:lnTo>
                  <a:lnTo>
                    <a:pt x="2336" y="1522"/>
                  </a:lnTo>
                  <a:lnTo>
                    <a:pt x="2336" y="1522"/>
                  </a:lnTo>
                  <a:lnTo>
                    <a:pt x="2334" y="1520"/>
                  </a:lnTo>
                  <a:lnTo>
                    <a:pt x="2332" y="1516"/>
                  </a:lnTo>
                  <a:lnTo>
                    <a:pt x="2327" y="1506"/>
                  </a:lnTo>
                  <a:lnTo>
                    <a:pt x="2325" y="1495"/>
                  </a:lnTo>
                  <a:lnTo>
                    <a:pt x="2325" y="1485"/>
                  </a:lnTo>
                  <a:lnTo>
                    <a:pt x="2324" y="1474"/>
                  </a:lnTo>
                  <a:lnTo>
                    <a:pt x="2315" y="1457"/>
                  </a:lnTo>
                  <a:lnTo>
                    <a:pt x="2303" y="1441"/>
                  </a:lnTo>
                  <a:lnTo>
                    <a:pt x="2290" y="1427"/>
                  </a:lnTo>
                  <a:lnTo>
                    <a:pt x="2278" y="1413"/>
                  </a:lnTo>
                  <a:lnTo>
                    <a:pt x="2275" y="1403"/>
                  </a:lnTo>
                  <a:lnTo>
                    <a:pt x="2273" y="1391"/>
                  </a:lnTo>
                  <a:lnTo>
                    <a:pt x="2271" y="1378"/>
                  </a:lnTo>
                  <a:lnTo>
                    <a:pt x="2266" y="1368"/>
                  </a:lnTo>
                  <a:lnTo>
                    <a:pt x="2247" y="1356"/>
                  </a:lnTo>
                  <a:lnTo>
                    <a:pt x="2242" y="1344"/>
                  </a:lnTo>
                  <a:lnTo>
                    <a:pt x="2236" y="1331"/>
                  </a:lnTo>
                  <a:lnTo>
                    <a:pt x="2231" y="1319"/>
                  </a:lnTo>
                  <a:lnTo>
                    <a:pt x="2224" y="1309"/>
                  </a:lnTo>
                  <a:lnTo>
                    <a:pt x="2214" y="1302"/>
                  </a:lnTo>
                  <a:lnTo>
                    <a:pt x="2208" y="1300"/>
                  </a:lnTo>
                  <a:lnTo>
                    <a:pt x="2207" y="1296"/>
                  </a:lnTo>
                  <a:lnTo>
                    <a:pt x="2203" y="1295"/>
                  </a:lnTo>
                  <a:lnTo>
                    <a:pt x="2200" y="1293"/>
                  </a:lnTo>
                  <a:lnTo>
                    <a:pt x="2196" y="1291"/>
                  </a:lnTo>
                  <a:lnTo>
                    <a:pt x="2193" y="1288"/>
                  </a:lnTo>
                  <a:lnTo>
                    <a:pt x="2189" y="1282"/>
                  </a:lnTo>
                  <a:lnTo>
                    <a:pt x="2186" y="1275"/>
                  </a:lnTo>
                  <a:lnTo>
                    <a:pt x="2182" y="1275"/>
                  </a:lnTo>
                  <a:lnTo>
                    <a:pt x="2182" y="1282"/>
                  </a:lnTo>
                  <a:lnTo>
                    <a:pt x="2194" y="1298"/>
                  </a:lnTo>
                  <a:lnTo>
                    <a:pt x="2205" y="1316"/>
                  </a:lnTo>
                  <a:lnTo>
                    <a:pt x="2212" y="1337"/>
                  </a:lnTo>
                  <a:lnTo>
                    <a:pt x="2219" y="1356"/>
                  </a:lnTo>
                  <a:lnTo>
                    <a:pt x="2228" y="1375"/>
                  </a:lnTo>
                  <a:lnTo>
                    <a:pt x="2231" y="1378"/>
                  </a:lnTo>
                  <a:lnTo>
                    <a:pt x="2236" y="1382"/>
                  </a:lnTo>
                  <a:lnTo>
                    <a:pt x="2240" y="1385"/>
                  </a:lnTo>
                  <a:lnTo>
                    <a:pt x="2245" y="1389"/>
                  </a:lnTo>
                  <a:lnTo>
                    <a:pt x="2247" y="1394"/>
                  </a:lnTo>
                  <a:lnTo>
                    <a:pt x="2247" y="1429"/>
                  </a:lnTo>
                  <a:lnTo>
                    <a:pt x="2250" y="1433"/>
                  </a:lnTo>
                  <a:lnTo>
                    <a:pt x="2254" y="1438"/>
                  </a:lnTo>
                  <a:lnTo>
                    <a:pt x="2259" y="1441"/>
                  </a:lnTo>
                  <a:lnTo>
                    <a:pt x="2264" y="1445"/>
                  </a:lnTo>
                  <a:lnTo>
                    <a:pt x="2266" y="1448"/>
                  </a:lnTo>
                  <a:lnTo>
                    <a:pt x="2269" y="1459"/>
                  </a:lnTo>
                  <a:lnTo>
                    <a:pt x="2271" y="1467"/>
                  </a:lnTo>
                  <a:lnTo>
                    <a:pt x="2275" y="1478"/>
                  </a:lnTo>
                  <a:lnTo>
                    <a:pt x="2285" y="1490"/>
                  </a:lnTo>
                  <a:lnTo>
                    <a:pt x="2301" y="1501"/>
                  </a:lnTo>
                  <a:lnTo>
                    <a:pt x="2318" y="1511"/>
                  </a:lnTo>
                  <a:lnTo>
                    <a:pt x="2332" y="1522"/>
                  </a:lnTo>
                  <a:lnTo>
                    <a:pt x="2336" y="1527"/>
                  </a:lnTo>
                  <a:lnTo>
                    <a:pt x="2336" y="1534"/>
                  </a:lnTo>
                  <a:lnTo>
                    <a:pt x="2336" y="1539"/>
                  </a:lnTo>
                  <a:lnTo>
                    <a:pt x="2338" y="1544"/>
                  </a:lnTo>
                  <a:lnTo>
                    <a:pt x="2343" y="1550"/>
                  </a:lnTo>
                  <a:lnTo>
                    <a:pt x="2358" y="1551"/>
                  </a:lnTo>
                  <a:lnTo>
                    <a:pt x="2376" y="1543"/>
                  </a:lnTo>
                  <a:lnTo>
                    <a:pt x="2400" y="1537"/>
                  </a:lnTo>
                  <a:lnTo>
                    <a:pt x="2423" y="1532"/>
                  </a:lnTo>
                  <a:lnTo>
                    <a:pt x="2444" y="1529"/>
                  </a:lnTo>
                  <a:lnTo>
                    <a:pt x="2444" y="1532"/>
                  </a:lnTo>
                  <a:lnTo>
                    <a:pt x="2439" y="1541"/>
                  </a:lnTo>
                  <a:lnTo>
                    <a:pt x="2439" y="1551"/>
                  </a:lnTo>
                  <a:lnTo>
                    <a:pt x="2435" y="1563"/>
                  </a:lnTo>
                  <a:lnTo>
                    <a:pt x="2428" y="1581"/>
                  </a:lnTo>
                  <a:lnTo>
                    <a:pt x="2418" y="1602"/>
                  </a:lnTo>
                  <a:lnTo>
                    <a:pt x="2406" y="1623"/>
                  </a:lnTo>
                  <a:lnTo>
                    <a:pt x="2393" y="1640"/>
                  </a:lnTo>
                  <a:lnTo>
                    <a:pt x="2374" y="1659"/>
                  </a:lnTo>
                  <a:lnTo>
                    <a:pt x="2353" y="1677"/>
                  </a:lnTo>
                  <a:lnTo>
                    <a:pt x="2331" y="1694"/>
                  </a:lnTo>
                  <a:lnTo>
                    <a:pt x="2310" y="1714"/>
                  </a:lnTo>
                  <a:lnTo>
                    <a:pt x="2292" y="1735"/>
                  </a:lnTo>
                  <a:lnTo>
                    <a:pt x="2278" y="1759"/>
                  </a:lnTo>
                  <a:lnTo>
                    <a:pt x="2273" y="1782"/>
                  </a:lnTo>
                  <a:lnTo>
                    <a:pt x="2276" y="1803"/>
                  </a:lnTo>
                  <a:lnTo>
                    <a:pt x="2283" y="1824"/>
                  </a:lnTo>
                  <a:lnTo>
                    <a:pt x="2290" y="1843"/>
                  </a:lnTo>
                  <a:lnTo>
                    <a:pt x="2297" y="1864"/>
                  </a:lnTo>
                  <a:lnTo>
                    <a:pt x="2303" y="1885"/>
                  </a:lnTo>
                  <a:lnTo>
                    <a:pt x="2301" y="1906"/>
                  </a:lnTo>
                  <a:lnTo>
                    <a:pt x="2290" y="1928"/>
                  </a:lnTo>
                  <a:lnTo>
                    <a:pt x="2275" y="1939"/>
                  </a:lnTo>
                  <a:lnTo>
                    <a:pt x="2257" y="1947"/>
                  </a:lnTo>
                  <a:lnTo>
                    <a:pt x="2240" y="1956"/>
                  </a:lnTo>
                  <a:lnTo>
                    <a:pt x="2226" y="1968"/>
                  </a:lnTo>
                  <a:lnTo>
                    <a:pt x="2217" y="1986"/>
                  </a:lnTo>
                  <a:lnTo>
                    <a:pt x="2226" y="1996"/>
                  </a:lnTo>
                  <a:lnTo>
                    <a:pt x="2233" y="2012"/>
                  </a:lnTo>
                  <a:lnTo>
                    <a:pt x="2236" y="2031"/>
                  </a:lnTo>
                  <a:lnTo>
                    <a:pt x="2231" y="2035"/>
                  </a:lnTo>
                  <a:lnTo>
                    <a:pt x="2228" y="2038"/>
                  </a:lnTo>
                  <a:lnTo>
                    <a:pt x="2226" y="2040"/>
                  </a:lnTo>
                  <a:lnTo>
                    <a:pt x="2222" y="2043"/>
                  </a:lnTo>
                  <a:lnTo>
                    <a:pt x="2221" y="2047"/>
                  </a:lnTo>
                  <a:lnTo>
                    <a:pt x="2217" y="2050"/>
                  </a:lnTo>
                  <a:lnTo>
                    <a:pt x="2198" y="2054"/>
                  </a:lnTo>
                  <a:lnTo>
                    <a:pt x="2193" y="2066"/>
                  </a:lnTo>
                  <a:lnTo>
                    <a:pt x="2191" y="2080"/>
                  </a:lnTo>
                  <a:lnTo>
                    <a:pt x="2189" y="2094"/>
                  </a:lnTo>
                  <a:lnTo>
                    <a:pt x="2186" y="2108"/>
                  </a:lnTo>
                  <a:lnTo>
                    <a:pt x="2163" y="2127"/>
                  </a:lnTo>
                  <a:lnTo>
                    <a:pt x="2156" y="2143"/>
                  </a:lnTo>
                  <a:lnTo>
                    <a:pt x="2147" y="2159"/>
                  </a:lnTo>
                  <a:lnTo>
                    <a:pt x="2130" y="2174"/>
                  </a:lnTo>
                  <a:lnTo>
                    <a:pt x="2109" y="2187"/>
                  </a:lnTo>
                  <a:lnTo>
                    <a:pt x="2083" y="2194"/>
                  </a:lnTo>
                  <a:lnTo>
                    <a:pt x="2057" y="2201"/>
                  </a:lnTo>
                  <a:lnTo>
                    <a:pt x="2030" y="2206"/>
                  </a:lnTo>
                  <a:lnTo>
                    <a:pt x="2006" y="2211"/>
                  </a:lnTo>
                  <a:lnTo>
                    <a:pt x="2001" y="2208"/>
                  </a:lnTo>
                  <a:lnTo>
                    <a:pt x="1997" y="2204"/>
                  </a:lnTo>
                  <a:lnTo>
                    <a:pt x="1994" y="2202"/>
                  </a:lnTo>
                  <a:lnTo>
                    <a:pt x="1990" y="2197"/>
                  </a:lnTo>
                  <a:lnTo>
                    <a:pt x="1987" y="2194"/>
                  </a:lnTo>
                  <a:lnTo>
                    <a:pt x="1985" y="2185"/>
                  </a:lnTo>
                  <a:lnTo>
                    <a:pt x="1985" y="2174"/>
                  </a:lnTo>
                  <a:lnTo>
                    <a:pt x="1985" y="2162"/>
                  </a:lnTo>
                  <a:lnTo>
                    <a:pt x="1983" y="2150"/>
                  </a:lnTo>
                  <a:lnTo>
                    <a:pt x="1973" y="2133"/>
                  </a:lnTo>
                  <a:lnTo>
                    <a:pt x="1959" y="2117"/>
                  </a:lnTo>
                  <a:lnTo>
                    <a:pt x="1945" y="2099"/>
                  </a:lnTo>
                  <a:lnTo>
                    <a:pt x="1936" y="2082"/>
                  </a:lnTo>
                  <a:lnTo>
                    <a:pt x="1940" y="2070"/>
                  </a:lnTo>
                  <a:lnTo>
                    <a:pt x="1940" y="2068"/>
                  </a:lnTo>
                  <a:lnTo>
                    <a:pt x="1936" y="2064"/>
                  </a:lnTo>
                  <a:lnTo>
                    <a:pt x="1933" y="2063"/>
                  </a:lnTo>
                  <a:lnTo>
                    <a:pt x="1931" y="2059"/>
                  </a:lnTo>
                  <a:lnTo>
                    <a:pt x="1929" y="2059"/>
                  </a:lnTo>
                  <a:lnTo>
                    <a:pt x="1927" y="2054"/>
                  </a:lnTo>
                  <a:lnTo>
                    <a:pt x="1929" y="2049"/>
                  </a:lnTo>
                  <a:lnTo>
                    <a:pt x="1929" y="2045"/>
                  </a:lnTo>
                  <a:lnTo>
                    <a:pt x="1931" y="2042"/>
                  </a:lnTo>
                  <a:lnTo>
                    <a:pt x="1933" y="2038"/>
                  </a:lnTo>
                  <a:lnTo>
                    <a:pt x="1926" y="2035"/>
                  </a:lnTo>
                  <a:lnTo>
                    <a:pt x="1926" y="2031"/>
                  </a:lnTo>
                  <a:lnTo>
                    <a:pt x="1926" y="2028"/>
                  </a:lnTo>
                  <a:lnTo>
                    <a:pt x="1927" y="2023"/>
                  </a:lnTo>
                  <a:lnTo>
                    <a:pt x="1929" y="2019"/>
                  </a:lnTo>
                  <a:lnTo>
                    <a:pt x="1929" y="2014"/>
                  </a:lnTo>
                  <a:lnTo>
                    <a:pt x="1929" y="2009"/>
                  </a:lnTo>
                  <a:lnTo>
                    <a:pt x="1922" y="1995"/>
                  </a:lnTo>
                  <a:lnTo>
                    <a:pt x="1912" y="1979"/>
                  </a:lnTo>
                  <a:lnTo>
                    <a:pt x="1901" y="1965"/>
                  </a:lnTo>
                  <a:lnTo>
                    <a:pt x="1894" y="1951"/>
                  </a:lnTo>
                  <a:lnTo>
                    <a:pt x="1892" y="1934"/>
                  </a:lnTo>
                  <a:lnTo>
                    <a:pt x="1896" y="1914"/>
                  </a:lnTo>
                  <a:lnTo>
                    <a:pt x="1903" y="1897"/>
                  </a:lnTo>
                  <a:lnTo>
                    <a:pt x="1913" y="1878"/>
                  </a:lnTo>
                  <a:lnTo>
                    <a:pt x="1920" y="1862"/>
                  </a:lnTo>
                  <a:lnTo>
                    <a:pt x="1926" y="1848"/>
                  </a:lnTo>
                  <a:lnTo>
                    <a:pt x="1919" y="1834"/>
                  </a:lnTo>
                  <a:lnTo>
                    <a:pt x="1917" y="1822"/>
                  </a:lnTo>
                  <a:lnTo>
                    <a:pt x="1917" y="1810"/>
                  </a:lnTo>
                  <a:lnTo>
                    <a:pt x="1913" y="1794"/>
                  </a:lnTo>
                  <a:lnTo>
                    <a:pt x="1903" y="1773"/>
                  </a:lnTo>
                  <a:lnTo>
                    <a:pt x="1887" y="1752"/>
                  </a:lnTo>
                  <a:lnTo>
                    <a:pt x="1872" y="1733"/>
                  </a:lnTo>
                  <a:lnTo>
                    <a:pt x="1856" y="1717"/>
                  </a:lnTo>
                  <a:lnTo>
                    <a:pt x="1861" y="1696"/>
                  </a:lnTo>
                  <a:lnTo>
                    <a:pt x="1866" y="1677"/>
                  </a:lnTo>
                  <a:lnTo>
                    <a:pt x="1872" y="1656"/>
                  </a:lnTo>
                  <a:lnTo>
                    <a:pt x="1866" y="1653"/>
                  </a:lnTo>
                  <a:lnTo>
                    <a:pt x="1863" y="1651"/>
                  </a:lnTo>
                  <a:lnTo>
                    <a:pt x="1859" y="1647"/>
                  </a:lnTo>
                  <a:lnTo>
                    <a:pt x="1856" y="1646"/>
                  </a:lnTo>
                  <a:lnTo>
                    <a:pt x="1851" y="1646"/>
                  </a:lnTo>
                  <a:lnTo>
                    <a:pt x="1844" y="1644"/>
                  </a:lnTo>
                  <a:lnTo>
                    <a:pt x="1840" y="1647"/>
                  </a:lnTo>
                  <a:lnTo>
                    <a:pt x="1838" y="1649"/>
                  </a:lnTo>
                  <a:lnTo>
                    <a:pt x="1833" y="1651"/>
                  </a:lnTo>
                  <a:lnTo>
                    <a:pt x="1828" y="1651"/>
                  </a:lnTo>
                  <a:lnTo>
                    <a:pt x="1821" y="1651"/>
                  </a:lnTo>
                  <a:lnTo>
                    <a:pt x="1802" y="1621"/>
                  </a:lnTo>
                  <a:lnTo>
                    <a:pt x="1789" y="1619"/>
                  </a:lnTo>
                  <a:lnTo>
                    <a:pt x="1777" y="1618"/>
                  </a:lnTo>
                  <a:lnTo>
                    <a:pt x="1763" y="1616"/>
                  </a:lnTo>
                  <a:lnTo>
                    <a:pt x="1746" y="1623"/>
                  </a:lnTo>
                  <a:lnTo>
                    <a:pt x="1728" y="1630"/>
                  </a:lnTo>
                  <a:lnTo>
                    <a:pt x="1714" y="1635"/>
                  </a:lnTo>
                  <a:lnTo>
                    <a:pt x="1680" y="1628"/>
                  </a:lnTo>
                  <a:lnTo>
                    <a:pt x="1676" y="1640"/>
                  </a:lnTo>
                  <a:lnTo>
                    <a:pt x="1664" y="1640"/>
                  </a:lnTo>
                  <a:lnTo>
                    <a:pt x="1653" y="1637"/>
                  </a:lnTo>
                  <a:lnTo>
                    <a:pt x="1645" y="1635"/>
                  </a:lnTo>
                  <a:lnTo>
                    <a:pt x="1641" y="1637"/>
                  </a:lnTo>
                  <a:lnTo>
                    <a:pt x="1638" y="1640"/>
                  </a:lnTo>
                  <a:lnTo>
                    <a:pt x="1632" y="1642"/>
                  </a:lnTo>
                  <a:lnTo>
                    <a:pt x="1625" y="1644"/>
                  </a:lnTo>
                  <a:lnTo>
                    <a:pt x="1615" y="1632"/>
                  </a:lnTo>
                  <a:lnTo>
                    <a:pt x="1601" y="1625"/>
                  </a:lnTo>
                  <a:lnTo>
                    <a:pt x="1587" y="1618"/>
                  </a:lnTo>
                  <a:lnTo>
                    <a:pt x="1573" y="1611"/>
                  </a:lnTo>
                  <a:lnTo>
                    <a:pt x="1561" y="1602"/>
                  </a:lnTo>
                  <a:lnTo>
                    <a:pt x="1552" y="1579"/>
                  </a:lnTo>
                  <a:lnTo>
                    <a:pt x="1542" y="1567"/>
                  </a:lnTo>
                  <a:lnTo>
                    <a:pt x="1526" y="1555"/>
                  </a:lnTo>
                  <a:lnTo>
                    <a:pt x="1512" y="1543"/>
                  </a:lnTo>
                  <a:lnTo>
                    <a:pt x="1503" y="1532"/>
                  </a:lnTo>
                  <a:lnTo>
                    <a:pt x="1503" y="1509"/>
                  </a:lnTo>
                  <a:lnTo>
                    <a:pt x="1500" y="1499"/>
                  </a:lnTo>
                  <a:lnTo>
                    <a:pt x="1501" y="1483"/>
                  </a:lnTo>
                  <a:lnTo>
                    <a:pt x="1505" y="1469"/>
                  </a:lnTo>
                  <a:lnTo>
                    <a:pt x="1508" y="1457"/>
                  </a:lnTo>
                  <a:lnTo>
                    <a:pt x="1510" y="1448"/>
                  </a:lnTo>
                  <a:lnTo>
                    <a:pt x="1510" y="1434"/>
                  </a:lnTo>
                  <a:lnTo>
                    <a:pt x="1507" y="1426"/>
                  </a:lnTo>
                  <a:lnTo>
                    <a:pt x="1501" y="1417"/>
                  </a:lnTo>
                  <a:lnTo>
                    <a:pt x="1498" y="1410"/>
                  </a:lnTo>
                  <a:lnTo>
                    <a:pt x="1498" y="1399"/>
                  </a:lnTo>
                  <a:lnTo>
                    <a:pt x="1501" y="1385"/>
                  </a:lnTo>
                  <a:lnTo>
                    <a:pt x="1508" y="1370"/>
                  </a:lnTo>
                  <a:lnTo>
                    <a:pt x="1515" y="1352"/>
                  </a:lnTo>
                  <a:lnTo>
                    <a:pt x="1522" y="1337"/>
                  </a:lnTo>
                  <a:lnTo>
                    <a:pt x="1529" y="1324"/>
                  </a:lnTo>
                  <a:lnTo>
                    <a:pt x="1533" y="1317"/>
                  </a:lnTo>
                  <a:lnTo>
                    <a:pt x="1545" y="1307"/>
                  </a:lnTo>
                  <a:lnTo>
                    <a:pt x="1559" y="1298"/>
                  </a:lnTo>
                  <a:lnTo>
                    <a:pt x="1573" y="1291"/>
                  </a:lnTo>
                  <a:lnTo>
                    <a:pt x="1587" y="1282"/>
                  </a:lnTo>
                  <a:lnTo>
                    <a:pt x="1590" y="1274"/>
                  </a:lnTo>
                  <a:lnTo>
                    <a:pt x="1590" y="1263"/>
                  </a:lnTo>
                  <a:lnTo>
                    <a:pt x="1589" y="1251"/>
                  </a:lnTo>
                  <a:lnTo>
                    <a:pt x="1590" y="1241"/>
                  </a:lnTo>
                  <a:lnTo>
                    <a:pt x="1599" y="1227"/>
                  </a:lnTo>
                  <a:lnTo>
                    <a:pt x="1611" y="1216"/>
                  </a:lnTo>
                  <a:lnTo>
                    <a:pt x="1624" y="1206"/>
                  </a:lnTo>
                  <a:lnTo>
                    <a:pt x="1636" y="1195"/>
                  </a:lnTo>
                  <a:lnTo>
                    <a:pt x="1646" y="1183"/>
                  </a:lnTo>
                  <a:lnTo>
                    <a:pt x="1652" y="1167"/>
                  </a:lnTo>
                  <a:lnTo>
                    <a:pt x="1652" y="1166"/>
                  </a:lnTo>
                  <a:lnTo>
                    <a:pt x="1650" y="1166"/>
                  </a:lnTo>
                  <a:lnTo>
                    <a:pt x="1650" y="1164"/>
                  </a:lnTo>
                  <a:lnTo>
                    <a:pt x="1650" y="1162"/>
                  </a:lnTo>
                  <a:lnTo>
                    <a:pt x="1648" y="1160"/>
                  </a:lnTo>
                  <a:lnTo>
                    <a:pt x="1645" y="1159"/>
                  </a:lnTo>
                  <a:lnTo>
                    <a:pt x="1641" y="1157"/>
                  </a:lnTo>
                  <a:lnTo>
                    <a:pt x="1638" y="1157"/>
                  </a:lnTo>
                  <a:lnTo>
                    <a:pt x="1632" y="1155"/>
                  </a:lnTo>
                  <a:lnTo>
                    <a:pt x="1629" y="1159"/>
                  </a:lnTo>
                  <a:lnTo>
                    <a:pt x="1625" y="1159"/>
                  </a:lnTo>
                  <a:lnTo>
                    <a:pt x="1620" y="1160"/>
                  </a:lnTo>
                  <a:lnTo>
                    <a:pt x="1613" y="1160"/>
                  </a:lnTo>
                  <a:lnTo>
                    <a:pt x="1613" y="1155"/>
                  </a:lnTo>
                  <a:lnTo>
                    <a:pt x="1610" y="1155"/>
                  </a:lnTo>
                  <a:lnTo>
                    <a:pt x="1610" y="1141"/>
                  </a:lnTo>
                  <a:lnTo>
                    <a:pt x="1608" y="1122"/>
                  </a:lnTo>
                  <a:lnTo>
                    <a:pt x="1606" y="1099"/>
                  </a:lnTo>
                  <a:lnTo>
                    <a:pt x="1606" y="1077"/>
                  </a:lnTo>
                  <a:lnTo>
                    <a:pt x="1606" y="1057"/>
                  </a:lnTo>
                  <a:lnTo>
                    <a:pt x="1610" y="1045"/>
                  </a:lnTo>
                  <a:lnTo>
                    <a:pt x="1611" y="1040"/>
                  </a:lnTo>
                  <a:lnTo>
                    <a:pt x="1613" y="1036"/>
                  </a:lnTo>
                  <a:lnTo>
                    <a:pt x="1615" y="1035"/>
                  </a:lnTo>
                  <a:lnTo>
                    <a:pt x="1617" y="1035"/>
                  </a:lnTo>
                  <a:lnTo>
                    <a:pt x="1620" y="1035"/>
                  </a:lnTo>
                  <a:lnTo>
                    <a:pt x="1624" y="1033"/>
                  </a:lnTo>
                  <a:lnTo>
                    <a:pt x="1629" y="1033"/>
                  </a:lnTo>
                  <a:lnTo>
                    <a:pt x="1643" y="1038"/>
                  </a:lnTo>
                  <a:lnTo>
                    <a:pt x="1659" y="1042"/>
                  </a:lnTo>
                  <a:lnTo>
                    <a:pt x="1676" y="1042"/>
                  </a:lnTo>
                  <a:lnTo>
                    <a:pt x="1693" y="1038"/>
                  </a:lnTo>
                  <a:lnTo>
                    <a:pt x="1706" y="1033"/>
                  </a:lnTo>
                  <a:lnTo>
                    <a:pt x="1707" y="1031"/>
                  </a:lnTo>
                  <a:lnTo>
                    <a:pt x="1707" y="1029"/>
                  </a:lnTo>
                  <a:lnTo>
                    <a:pt x="1709" y="1029"/>
                  </a:lnTo>
                  <a:lnTo>
                    <a:pt x="1709" y="1028"/>
                  </a:lnTo>
                  <a:lnTo>
                    <a:pt x="1709" y="1026"/>
                  </a:lnTo>
                  <a:lnTo>
                    <a:pt x="1713" y="1012"/>
                  </a:lnTo>
                  <a:lnTo>
                    <a:pt x="1713" y="996"/>
                  </a:lnTo>
                  <a:lnTo>
                    <a:pt x="1711" y="981"/>
                  </a:lnTo>
                  <a:lnTo>
                    <a:pt x="1709" y="963"/>
                  </a:lnTo>
                  <a:lnTo>
                    <a:pt x="1697" y="960"/>
                  </a:lnTo>
                  <a:lnTo>
                    <a:pt x="1685" y="956"/>
                  </a:lnTo>
                  <a:lnTo>
                    <a:pt x="1673" y="949"/>
                  </a:lnTo>
                  <a:lnTo>
                    <a:pt x="1664" y="940"/>
                  </a:lnTo>
                  <a:lnTo>
                    <a:pt x="1667" y="939"/>
                  </a:lnTo>
                  <a:lnTo>
                    <a:pt x="1671" y="937"/>
                  </a:lnTo>
                  <a:lnTo>
                    <a:pt x="1673" y="935"/>
                  </a:lnTo>
                  <a:lnTo>
                    <a:pt x="1676" y="935"/>
                  </a:lnTo>
                  <a:lnTo>
                    <a:pt x="1680" y="933"/>
                  </a:lnTo>
                  <a:lnTo>
                    <a:pt x="1686" y="933"/>
                  </a:lnTo>
                  <a:lnTo>
                    <a:pt x="1690" y="932"/>
                  </a:lnTo>
                  <a:lnTo>
                    <a:pt x="1695" y="930"/>
                  </a:lnTo>
                  <a:lnTo>
                    <a:pt x="1700" y="930"/>
                  </a:lnTo>
                  <a:lnTo>
                    <a:pt x="1706" y="930"/>
                  </a:lnTo>
                  <a:lnTo>
                    <a:pt x="1706" y="911"/>
                  </a:lnTo>
                  <a:lnTo>
                    <a:pt x="1711" y="911"/>
                  </a:lnTo>
                  <a:lnTo>
                    <a:pt x="1716" y="912"/>
                  </a:lnTo>
                  <a:lnTo>
                    <a:pt x="1718" y="914"/>
                  </a:lnTo>
                  <a:lnTo>
                    <a:pt x="1721" y="914"/>
                  </a:lnTo>
                  <a:lnTo>
                    <a:pt x="1725" y="916"/>
                  </a:lnTo>
                  <a:lnTo>
                    <a:pt x="1728" y="918"/>
                  </a:lnTo>
                  <a:lnTo>
                    <a:pt x="1732" y="914"/>
                  </a:lnTo>
                  <a:lnTo>
                    <a:pt x="1737" y="912"/>
                  </a:lnTo>
                  <a:lnTo>
                    <a:pt x="1741" y="911"/>
                  </a:lnTo>
                  <a:lnTo>
                    <a:pt x="1746" y="909"/>
                  </a:lnTo>
                  <a:lnTo>
                    <a:pt x="1748" y="907"/>
                  </a:lnTo>
                  <a:lnTo>
                    <a:pt x="1749" y="904"/>
                  </a:lnTo>
                  <a:lnTo>
                    <a:pt x="1749" y="900"/>
                  </a:lnTo>
                  <a:lnTo>
                    <a:pt x="1749" y="897"/>
                  </a:lnTo>
                  <a:lnTo>
                    <a:pt x="1749" y="893"/>
                  </a:lnTo>
                  <a:lnTo>
                    <a:pt x="1751" y="890"/>
                  </a:lnTo>
                  <a:lnTo>
                    <a:pt x="1753" y="886"/>
                  </a:lnTo>
                  <a:lnTo>
                    <a:pt x="1786" y="876"/>
                  </a:lnTo>
                  <a:lnTo>
                    <a:pt x="1793" y="865"/>
                  </a:lnTo>
                  <a:lnTo>
                    <a:pt x="1795" y="855"/>
                  </a:lnTo>
                  <a:lnTo>
                    <a:pt x="1800" y="844"/>
                  </a:lnTo>
                  <a:lnTo>
                    <a:pt x="1810" y="837"/>
                  </a:lnTo>
                  <a:lnTo>
                    <a:pt x="1823" y="832"/>
                  </a:lnTo>
                  <a:lnTo>
                    <a:pt x="1838" y="827"/>
                  </a:lnTo>
                  <a:lnTo>
                    <a:pt x="1852" y="822"/>
                  </a:lnTo>
                  <a:lnTo>
                    <a:pt x="1854" y="820"/>
                  </a:lnTo>
                  <a:lnTo>
                    <a:pt x="1854" y="820"/>
                  </a:lnTo>
                  <a:lnTo>
                    <a:pt x="1854" y="818"/>
                  </a:lnTo>
                  <a:lnTo>
                    <a:pt x="1854" y="816"/>
                  </a:lnTo>
                  <a:lnTo>
                    <a:pt x="1856" y="815"/>
                  </a:lnTo>
                  <a:lnTo>
                    <a:pt x="1849" y="797"/>
                  </a:lnTo>
                  <a:lnTo>
                    <a:pt x="1845" y="776"/>
                  </a:lnTo>
                  <a:lnTo>
                    <a:pt x="1845" y="757"/>
                  </a:lnTo>
                  <a:lnTo>
                    <a:pt x="1844" y="741"/>
                  </a:lnTo>
                  <a:lnTo>
                    <a:pt x="1859" y="740"/>
                  </a:lnTo>
                  <a:lnTo>
                    <a:pt x="1870" y="736"/>
                  </a:lnTo>
                  <a:lnTo>
                    <a:pt x="1882" y="733"/>
                  </a:lnTo>
                  <a:lnTo>
                    <a:pt x="1882" y="741"/>
                  </a:lnTo>
                  <a:lnTo>
                    <a:pt x="1880" y="748"/>
                  </a:lnTo>
                  <a:lnTo>
                    <a:pt x="1878" y="761"/>
                  </a:lnTo>
                  <a:lnTo>
                    <a:pt x="1877" y="778"/>
                  </a:lnTo>
                  <a:lnTo>
                    <a:pt x="1875" y="794"/>
                  </a:lnTo>
                  <a:lnTo>
                    <a:pt x="1875" y="806"/>
                  </a:lnTo>
                  <a:lnTo>
                    <a:pt x="1880" y="809"/>
                  </a:lnTo>
                  <a:lnTo>
                    <a:pt x="1884" y="811"/>
                  </a:lnTo>
                  <a:lnTo>
                    <a:pt x="1885" y="813"/>
                  </a:lnTo>
                  <a:lnTo>
                    <a:pt x="1889" y="815"/>
                  </a:lnTo>
                  <a:lnTo>
                    <a:pt x="1894" y="818"/>
                  </a:lnTo>
                  <a:lnTo>
                    <a:pt x="1905" y="813"/>
                  </a:lnTo>
                  <a:lnTo>
                    <a:pt x="1912" y="813"/>
                  </a:lnTo>
                  <a:lnTo>
                    <a:pt x="1917" y="816"/>
                  </a:lnTo>
                  <a:lnTo>
                    <a:pt x="1924" y="822"/>
                  </a:lnTo>
                  <a:lnTo>
                    <a:pt x="1933" y="822"/>
                  </a:lnTo>
                  <a:lnTo>
                    <a:pt x="1943" y="818"/>
                  </a:lnTo>
                  <a:lnTo>
                    <a:pt x="1952" y="813"/>
                  </a:lnTo>
                  <a:lnTo>
                    <a:pt x="1957" y="808"/>
                  </a:lnTo>
                  <a:lnTo>
                    <a:pt x="1964" y="804"/>
                  </a:lnTo>
                  <a:lnTo>
                    <a:pt x="1973" y="801"/>
                  </a:lnTo>
                  <a:lnTo>
                    <a:pt x="1987" y="802"/>
                  </a:lnTo>
                  <a:lnTo>
                    <a:pt x="2006" y="806"/>
                  </a:lnTo>
                  <a:lnTo>
                    <a:pt x="2008" y="801"/>
                  </a:lnTo>
                  <a:lnTo>
                    <a:pt x="2009" y="799"/>
                  </a:lnTo>
                  <a:lnTo>
                    <a:pt x="2013" y="795"/>
                  </a:lnTo>
                  <a:lnTo>
                    <a:pt x="2016" y="794"/>
                  </a:lnTo>
                  <a:lnTo>
                    <a:pt x="2020" y="794"/>
                  </a:lnTo>
                  <a:lnTo>
                    <a:pt x="2025" y="792"/>
                  </a:lnTo>
                  <a:lnTo>
                    <a:pt x="2025" y="762"/>
                  </a:lnTo>
                  <a:lnTo>
                    <a:pt x="2029" y="738"/>
                  </a:lnTo>
                  <a:lnTo>
                    <a:pt x="2032" y="734"/>
                  </a:lnTo>
                  <a:lnTo>
                    <a:pt x="2036" y="733"/>
                  </a:lnTo>
                  <a:lnTo>
                    <a:pt x="2039" y="729"/>
                  </a:lnTo>
                  <a:lnTo>
                    <a:pt x="2043" y="727"/>
                  </a:lnTo>
                  <a:lnTo>
                    <a:pt x="2048" y="726"/>
                  </a:lnTo>
                  <a:lnTo>
                    <a:pt x="2048" y="729"/>
                  </a:lnTo>
                  <a:lnTo>
                    <a:pt x="2051" y="733"/>
                  </a:lnTo>
                  <a:lnTo>
                    <a:pt x="2053" y="736"/>
                  </a:lnTo>
                  <a:lnTo>
                    <a:pt x="2055" y="740"/>
                  </a:lnTo>
                  <a:lnTo>
                    <a:pt x="2057" y="741"/>
                  </a:lnTo>
                  <a:lnTo>
                    <a:pt x="2062" y="743"/>
                  </a:lnTo>
                  <a:lnTo>
                    <a:pt x="2067" y="745"/>
                  </a:lnTo>
                  <a:lnTo>
                    <a:pt x="2065" y="729"/>
                  </a:lnTo>
                  <a:lnTo>
                    <a:pt x="2064" y="719"/>
                  </a:lnTo>
                  <a:lnTo>
                    <a:pt x="2060" y="712"/>
                  </a:lnTo>
                  <a:lnTo>
                    <a:pt x="2058" y="703"/>
                  </a:lnTo>
                  <a:lnTo>
                    <a:pt x="2055" y="687"/>
                  </a:lnTo>
                  <a:lnTo>
                    <a:pt x="2064" y="686"/>
                  </a:lnTo>
                  <a:lnTo>
                    <a:pt x="2070" y="682"/>
                  </a:lnTo>
                  <a:lnTo>
                    <a:pt x="2076" y="679"/>
                  </a:lnTo>
                  <a:lnTo>
                    <a:pt x="2083" y="675"/>
                  </a:lnTo>
                  <a:lnTo>
                    <a:pt x="2095" y="675"/>
                  </a:lnTo>
                  <a:lnTo>
                    <a:pt x="2107" y="677"/>
                  </a:lnTo>
                  <a:lnTo>
                    <a:pt x="2116" y="679"/>
                  </a:lnTo>
                  <a:lnTo>
                    <a:pt x="2125" y="675"/>
                  </a:lnTo>
                  <a:lnTo>
                    <a:pt x="2132" y="665"/>
                  </a:lnTo>
                  <a:lnTo>
                    <a:pt x="2126" y="663"/>
                  </a:lnTo>
                  <a:lnTo>
                    <a:pt x="2121" y="661"/>
                  </a:lnTo>
                  <a:lnTo>
                    <a:pt x="2118" y="659"/>
                  </a:lnTo>
                  <a:lnTo>
                    <a:pt x="2112" y="658"/>
                  </a:lnTo>
                  <a:lnTo>
                    <a:pt x="2105" y="658"/>
                  </a:lnTo>
                  <a:lnTo>
                    <a:pt x="2088" y="666"/>
                  </a:lnTo>
                  <a:lnTo>
                    <a:pt x="2069" y="672"/>
                  </a:lnTo>
                  <a:lnTo>
                    <a:pt x="2048" y="675"/>
                  </a:lnTo>
                  <a:lnTo>
                    <a:pt x="2044" y="666"/>
                  </a:lnTo>
                  <a:lnTo>
                    <a:pt x="2039" y="659"/>
                  </a:lnTo>
                  <a:lnTo>
                    <a:pt x="2034" y="652"/>
                  </a:lnTo>
                  <a:lnTo>
                    <a:pt x="2030" y="644"/>
                  </a:lnTo>
                  <a:lnTo>
                    <a:pt x="2029" y="630"/>
                  </a:lnTo>
                  <a:lnTo>
                    <a:pt x="2030" y="619"/>
                  </a:lnTo>
                  <a:lnTo>
                    <a:pt x="2029" y="607"/>
                  </a:lnTo>
                  <a:lnTo>
                    <a:pt x="2027" y="593"/>
                  </a:lnTo>
                  <a:lnTo>
                    <a:pt x="2029" y="581"/>
                  </a:lnTo>
                  <a:lnTo>
                    <a:pt x="2037" y="563"/>
                  </a:lnTo>
                  <a:lnTo>
                    <a:pt x="2051" y="551"/>
                  </a:lnTo>
                  <a:lnTo>
                    <a:pt x="2065" y="537"/>
                  </a:lnTo>
                  <a:lnTo>
                    <a:pt x="2077" y="523"/>
                  </a:lnTo>
                  <a:lnTo>
                    <a:pt x="2086" y="507"/>
                  </a:lnTo>
                  <a:lnTo>
                    <a:pt x="2081" y="502"/>
                  </a:lnTo>
                  <a:lnTo>
                    <a:pt x="2076" y="497"/>
                  </a:lnTo>
                  <a:lnTo>
                    <a:pt x="2070" y="492"/>
                  </a:lnTo>
                  <a:lnTo>
                    <a:pt x="2057" y="494"/>
                  </a:lnTo>
                  <a:lnTo>
                    <a:pt x="2041" y="495"/>
                  </a:lnTo>
                  <a:lnTo>
                    <a:pt x="2036" y="520"/>
                  </a:lnTo>
                  <a:lnTo>
                    <a:pt x="2027" y="539"/>
                  </a:lnTo>
                  <a:lnTo>
                    <a:pt x="2015" y="555"/>
                  </a:lnTo>
                  <a:lnTo>
                    <a:pt x="2001" y="570"/>
                  </a:lnTo>
                  <a:lnTo>
                    <a:pt x="1988" y="588"/>
                  </a:lnTo>
                  <a:lnTo>
                    <a:pt x="1980" y="609"/>
                  </a:lnTo>
                  <a:lnTo>
                    <a:pt x="1974" y="633"/>
                  </a:lnTo>
                  <a:lnTo>
                    <a:pt x="1985" y="642"/>
                  </a:lnTo>
                  <a:lnTo>
                    <a:pt x="1995" y="652"/>
                  </a:lnTo>
                  <a:lnTo>
                    <a:pt x="2002" y="665"/>
                  </a:lnTo>
                  <a:lnTo>
                    <a:pt x="2006" y="680"/>
                  </a:lnTo>
                  <a:lnTo>
                    <a:pt x="2001" y="682"/>
                  </a:lnTo>
                  <a:lnTo>
                    <a:pt x="1999" y="684"/>
                  </a:lnTo>
                  <a:lnTo>
                    <a:pt x="1997" y="686"/>
                  </a:lnTo>
                  <a:lnTo>
                    <a:pt x="1997" y="686"/>
                  </a:lnTo>
                  <a:lnTo>
                    <a:pt x="1997" y="687"/>
                  </a:lnTo>
                  <a:lnTo>
                    <a:pt x="1995" y="689"/>
                  </a:lnTo>
                  <a:lnTo>
                    <a:pt x="1995" y="693"/>
                  </a:lnTo>
                  <a:lnTo>
                    <a:pt x="1994" y="694"/>
                  </a:lnTo>
                  <a:lnTo>
                    <a:pt x="1971" y="703"/>
                  </a:lnTo>
                  <a:lnTo>
                    <a:pt x="1968" y="724"/>
                  </a:lnTo>
                  <a:lnTo>
                    <a:pt x="1961" y="740"/>
                  </a:lnTo>
                  <a:lnTo>
                    <a:pt x="1954" y="752"/>
                  </a:lnTo>
                  <a:lnTo>
                    <a:pt x="1943" y="762"/>
                  </a:lnTo>
                  <a:lnTo>
                    <a:pt x="1934" y="773"/>
                  </a:lnTo>
                  <a:lnTo>
                    <a:pt x="1926" y="787"/>
                  </a:lnTo>
                  <a:lnTo>
                    <a:pt x="1920" y="787"/>
                  </a:lnTo>
                  <a:lnTo>
                    <a:pt x="1920" y="783"/>
                  </a:lnTo>
                  <a:lnTo>
                    <a:pt x="1906" y="764"/>
                  </a:lnTo>
                  <a:lnTo>
                    <a:pt x="1898" y="743"/>
                  </a:lnTo>
                  <a:lnTo>
                    <a:pt x="1892" y="720"/>
                  </a:lnTo>
                  <a:lnTo>
                    <a:pt x="1882" y="694"/>
                  </a:lnTo>
                  <a:lnTo>
                    <a:pt x="1868" y="701"/>
                  </a:lnTo>
                  <a:lnTo>
                    <a:pt x="1859" y="710"/>
                  </a:lnTo>
                  <a:lnTo>
                    <a:pt x="1849" y="717"/>
                  </a:lnTo>
                  <a:lnTo>
                    <a:pt x="1838" y="722"/>
                  </a:lnTo>
                  <a:lnTo>
                    <a:pt x="1821" y="726"/>
                  </a:lnTo>
                  <a:lnTo>
                    <a:pt x="1819" y="724"/>
                  </a:lnTo>
                  <a:lnTo>
                    <a:pt x="1817" y="724"/>
                  </a:lnTo>
                  <a:lnTo>
                    <a:pt x="1816" y="724"/>
                  </a:lnTo>
                  <a:lnTo>
                    <a:pt x="1814" y="722"/>
                  </a:lnTo>
                  <a:lnTo>
                    <a:pt x="1810" y="722"/>
                  </a:lnTo>
                  <a:lnTo>
                    <a:pt x="1809" y="701"/>
                  </a:lnTo>
                  <a:lnTo>
                    <a:pt x="1807" y="684"/>
                  </a:lnTo>
                  <a:lnTo>
                    <a:pt x="1803" y="670"/>
                  </a:lnTo>
                  <a:lnTo>
                    <a:pt x="1800" y="654"/>
                  </a:lnTo>
                  <a:lnTo>
                    <a:pt x="1798" y="633"/>
                  </a:lnTo>
                  <a:lnTo>
                    <a:pt x="1807" y="624"/>
                  </a:lnTo>
                  <a:lnTo>
                    <a:pt x="1810" y="616"/>
                  </a:lnTo>
                  <a:lnTo>
                    <a:pt x="1812" y="605"/>
                  </a:lnTo>
                  <a:lnTo>
                    <a:pt x="1817" y="591"/>
                  </a:lnTo>
                  <a:lnTo>
                    <a:pt x="1821" y="588"/>
                  </a:lnTo>
                  <a:lnTo>
                    <a:pt x="1826" y="583"/>
                  </a:lnTo>
                  <a:lnTo>
                    <a:pt x="1831" y="577"/>
                  </a:lnTo>
                  <a:lnTo>
                    <a:pt x="1837" y="572"/>
                  </a:lnTo>
                  <a:lnTo>
                    <a:pt x="1840" y="574"/>
                  </a:lnTo>
                  <a:lnTo>
                    <a:pt x="1842" y="576"/>
                  </a:lnTo>
                  <a:lnTo>
                    <a:pt x="1844" y="577"/>
                  </a:lnTo>
                  <a:lnTo>
                    <a:pt x="1845" y="579"/>
                  </a:lnTo>
                  <a:lnTo>
                    <a:pt x="1845" y="579"/>
                  </a:lnTo>
                  <a:lnTo>
                    <a:pt x="1849" y="576"/>
                  </a:lnTo>
                  <a:lnTo>
                    <a:pt x="1851" y="572"/>
                  </a:lnTo>
                  <a:lnTo>
                    <a:pt x="1852" y="569"/>
                  </a:lnTo>
                  <a:lnTo>
                    <a:pt x="1854" y="563"/>
                  </a:lnTo>
                  <a:lnTo>
                    <a:pt x="1856" y="560"/>
                  </a:lnTo>
                  <a:lnTo>
                    <a:pt x="1868" y="553"/>
                  </a:lnTo>
                  <a:lnTo>
                    <a:pt x="1878" y="549"/>
                  </a:lnTo>
                  <a:lnTo>
                    <a:pt x="1887" y="541"/>
                  </a:lnTo>
                  <a:lnTo>
                    <a:pt x="1884" y="539"/>
                  </a:lnTo>
                  <a:lnTo>
                    <a:pt x="1882" y="539"/>
                  </a:lnTo>
                  <a:lnTo>
                    <a:pt x="1880" y="539"/>
                  </a:lnTo>
                  <a:lnTo>
                    <a:pt x="1880" y="537"/>
                  </a:lnTo>
                  <a:lnTo>
                    <a:pt x="1880" y="537"/>
                  </a:lnTo>
                  <a:lnTo>
                    <a:pt x="1880" y="534"/>
                  </a:lnTo>
                  <a:lnTo>
                    <a:pt x="1878" y="530"/>
                  </a:lnTo>
                  <a:lnTo>
                    <a:pt x="1891" y="514"/>
                  </a:lnTo>
                  <a:lnTo>
                    <a:pt x="1903" y="495"/>
                  </a:lnTo>
                  <a:lnTo>
                    <a:pt x="1913" y="473"/>
                  </a:lnTo>
                  <a:lnTo>
                    <a:pt x="1924" y="450"/>
                  </a:lnTo>
                  <a:lnTo>
                    <a:pt x="1934" y="427"/>
                  </a:lnTo>
                  <a:lnTo>
                    <a:pt x="1947" y="406"/>
                  </a:lnTo>
                  <a:lnTo>
                    <a:pt x="1959" y="392"/>
                  </a:lnTo>
                  <a:lnTo>
                    <a:pt x="1974" y="384"/>
                  </a:lnTo>
                  <a:lnTo>
                    <a:pt x="1974" y="370"/>
                  </a:lnTo>
                  <a:lnTo>
                    <a:pt x="1990" y="370"/>
                  </a:lnTo>
                  <a:lnTo>
                    <a:pt x="1999" y="354"/>
                  </a:lnTo>
                  <a:lnTo>
                    <a:pt x="2013" y="343"/>
                  </a:lnTo>
                  <a:lnTo>
                    <a:pt x="2032" y="338"/>
                  </a:lnTo>
                  <a:lnTo>
                    <a:pt x="2034" y="340"/>
                  </a:lnTo>
                  <a:lnTo>
                    <a:pt x="2036" y="340"/>
                  </a:lnTo>
                  <a:lnTo>
                    <a:pt x="2036" y="340"/>
                  </a:lnTo>
                  <a:lnTo>
                    <a:pt x="2037" y="340"/>
                  </a:lnTo>
                  <a:lnTo>
                    <a:pt x="2041" y="342"/>
                  </a:lnTo>
                  <a:lnTo>
                    <a:pt x="2041" y="329"/>
                  </a:lnTo>
                  <a:lnTo>
                    <a:pt x="2046" y="329"/>
                  </a:lnTo>
                  <a:lnTo>
                    <a:pt x="2050" y="329"/>
                  </a:lnTo>
                  <a:lnTo>
                    <a:pt x="2053" y="329"/>
                  </a:lnTo>
                  <a:lnTo>
                    <a:pt x="2055" y="329"/>
                  </a:lnTo>
                  <a:lnTo>
                    <a:pt x="2057" y="331"/>
                  </a:lnTo>
                  <a:lnTo>
                    <a:pt x="2058" y="331"/>
                  </a:lnTo>
                  <a:lnTo>
                    <a:pt x="2064" y="335"/>
                  </a:lnTo>
                  <a:lnTo>
                    <a:pt x="2070" y="321"/>
                  </a:lnTo>
                  <a:lnTo>
                    <a:pt x="2081" y="312"/>
                  </a:lnTo>
                  <a:lnTo>
                    <a:pt x="2093" y="309"/>
                  </a:lnTo>
                  <a:lnTo>
                    <a:pt x="2109" y="305"/>
                  </a:lnTo>
                  <a:lnTo>
                    <a:pt x="2125" y="303"/>
                  </a:lnTo>
                  <a:lnTo>
                    <a:pt x="2132" y="310"/>
                  </a:lnTo>
                  <a:lnTo>
                    <a:pt x="2140" y="314"/>
                  </a:lnTo>
                  <a:lnTo>
                    <a:pt x="2147" y="315"/>
                  </a:lnTo>
                  <a:lnTo>
                    <a:pt x="2154" y="317"/>
                  </a:lnTo>
                  <a:lnTo>
                    <a:pt x="2160" y="324"/>
                  </a:lnTo>
                  <a:lnTo>
                    <a:pt x="2163" y="338"/>
                  </a:lnTo>
                  <a:lnTo>
                    <a:pt x="2161" y="340"/>
                  </a:lnTo>
                  <a:lnTo>
                    <a:pt x="2160" y="342"/>
                  </a:lnTo>
                  <a:lnTo>
                    <a:pt x="2158" y="342"/>
                  </a:lnTo>
                  <a:lnTo>
                    <a:pt x="2158" y="343"/>
                  </a:lnTo>
                  <a:lnTo>
                    <a:pt x="2156" y="345"/>
                  </a:lnTo>
                  <a:lnTo>
                    <a:pt x="2156" y="349"/>
                  </a:lnTo>
                  <a:lnTo>
                    <a:pt x="2158" y="352"/>
                  </a:lnTo>
                  <a:lnTo>
                    <a:pt x="2160" y="352"/>
                  </a:lnTo>
                  <a:lnTo>
                    <a:pt x="2161" y="354"/>
                  </a:lnTo>
                  <a:lnTo>
                    <a:pt x="2163" y="357"/>
                  </a:lnTo>
                  <a:lnTo>
                    <a:pt x="2175" y="352"/>
                  </a:lnTo>
                  <a:lnTo>
                    <a:pt x="2182" y="350"/>
                  </a:lnTo>
                  <a:lnTo>
                    <a:pt x="2187" y="350"/>
                  </a:lnTo>
                  <a:lnTo>
                    <a:pt x="2189" y="354"/>
                  </a:lnTo>
                  <a:lnTo>
                    <a:pt x="2191" y="359"/>
                  </a:lnTo>
                  <a:lnTo>
                    <a:pt x="2196" y="364"/>
                  </a:lnTo>
                  <a:lnTo>
                    <a:pt x="2201" y="370"/>
                  </a:lnTo>
                  <a:lnTo>
                    <a:pt x="2233" y="373"/>
                  </a:lnTo>
                  <a:lnTo>
                    <a:pt x="2245" y="380"/>
                  </a:lnTo>
                  <a:lnTo>
                    <a:pt x="2259" y="391"/>
                  </a:lnTo>
                  <a:lnTo>
                    <a:pt x="2273" y="405"/>
                  </a:lnTo>
                  <a:lnTo>
                    <a:pt x="2285" y="420"/>
                  </a:lnTo>
                  <a:lnTo>
                    <a:pt x="2296" y="436"/>
                  </a:lnTo>
                  <a:lnTo>
                    <a:pt x="2299" y="452"/>
                  </a:lnTo>
                  <a:lnTo>
                    <a:pt x="2297" y="467"/>
                  </a:lnTo>
                  <a:lnTo>
                    <a:pt x="2285" y="480"/>
                  </a:lnTo>
                  <a:lnTo>
                    <a:pt x="2269" y="488"/>
                  </a:lnTo>
                  <a:lnTo>
                    <a:pt x="2252" y="488"/>
                  </a:lnTo>
                  <a:lnTo>
                    <a:pt x="2236" y="481"/>
                  </a:lnTo>
                  <a:lnTo>
                    <a:pt x="2222" y="474"/>
                  </a:lnTo>
                  <a:lnTo>
                    <a:pt x="2208" y="469"/>
                  </a:lnTo>
                  <a:lnTo>
                    <a:pt x="2210" y="481"/>
                  </a:lnTo>
                  <a:lnTo>
                    <a:pt x="2212" y="497"/>
                  </a:lnTo>
                  <a:lnTo>
                    <a:pt x="2214" y="514"/>
                  </a:lnTo>
                  <a:lnTo>
                    <a:pt x="2217" y="528"/>
                  </a:lnTo>
                  <a:lnTo>
                    <a:pt x="2221" y="537"/>
                  </a:lnTo>
                  <a:lnTo>
                    <a:pt x="2224" y="542"/>
                  </a:lnTo>
                  <a:lnTo>
                    <a:pt x="2229" y="544"/>
                  </a:lnTo>
                  <a:lnTo>
                    <a:pt x="2233" y="548"/>
                  </a:lnTo>
                  <a:lnTo>
                    <a:pt x="2240" y="549"/>
                  </a:lnTo>
                  <a:lnTo>
                    <a:pt x="2238" y="537"/>
                  </a:lnTo>
                  <a:lnTo>
                    <a:pt x="2236" y="528"/>
                  </a:lnTo>
                  <a:lnTo>
                    <a:pt x="2236" y="518"/>
                  </a:lnTo>
                  <a:lnTo>
                    <a:pt x="2240" y="518"/>
                  </a:lnTo>
                  <a:lnTo>
                    <a:pt x="2240" y="514"/>
                  </a:lnTo>
                  <a:lnTo>
                    <a:pt x="2252" y="521"/>
                  </a:lnTo>
                  <a:lnTo>
                    <a:pt x="2264" y="528"/>
                  </a:lnTo>
                  <a:lnTo>
                    <a:pt x="2278" y="534"/>
                  </a:lnTo>
                  <a:lnTo>
                    <a:pt x="2280" y="530"/>
                  </a:lnTo>
                  <a:lnTo>
                    <a:pt x="2282" y="527"/>
                  </a:lnTo>
                  <a:lnTo>
                    <a:pt x="2283" y="525"/>
                  </a:lnTo>
                  <a:lnTo>
                    <a:pt x="2285" y="520"/>
                  </a:lnTo>
                  <a:lnTo>
                    <a:pt x="2285" y="514"/>
                  </a:lnTo>
                  <a:lnTo>
                    <a:pt x="2283" y="513"/>
                  </a:lnTo>
                  <a:lnTo>
                    <a:pt x="2282" y="511"/>
                  </a:lnTo>
                  <a:lnTo>
                    <a:pt x="2280" y="509"/>
                  </a:lnTo>
                  <a:lnTo>
                    <a:pt x="2280" y="507"/>
                  </a:lnTo>
                  <a:lnTo>
                    <a:pt x="2280" y="504"/>
                  </a:lnTo>
                  <a:lnTo>
                    <a:pt x="2278" y="499"/>
                  </a:lnTo>
                  <a:lnTo>
                    <a:pt x="2294" y="492"/>
                  </a:lnTo>
                  <a:lnTo>
                    <a:pt x="2304" y="481"/>
                  </a:lnTo>
                  <a:lnTo>
                    <a:pt x="2313" y="469"/>
                  </a:lnTo>
                  <a:lnTo>
                    <a:pt x="2318" y="471"/>
                  </a:lnTo>
                  <a:lnTo>
                    <a:pt x="2325" y="473"/>
                  </a:lnTo>
                  <a:lnTo>
                    <a:pt x="2332" y="474"/>
                  </a:lnTo>
                  <a:lnTo>
                    <a:pt x="2339" y="476"/>
                  </a:lnTo>
                  <a:lnTo>
                    <a:pt x="2336" y="438"/>
                  </a:lnTo>
                  <a:lnTo>
                    <a:pt x="2329" y="396"/>
                  </a:lnTo>
                  <a:lnTo>
                    <a:pt x="2358" y="396"/>
                  </a:lnTo>
                  <a:lnTo>
                    <a:pt x="2365" y="403"/>
                  </a:lnTo>
                  <a:lnTo>
                    <a:pt x="2372" y="413"/>
                  </a:lnTo>
                  <a:lnTo>
                    <a:pt x="2378" y="422"/>
                  </a:lnTo>
                  <a:lnTo>
                    <a:pt x="2378" y="431"/>
                  </a:lnTo>
                  <a:lnTo>
                    <a:pt x="2374" y="432"/>
                  </a:lnTo>
                  <a:lnTo>
                    <a:pt x="2372" y="432"/>
                  </a:lnTo>
                  <a:lnTo>
                    <a:pt x="2369" y="434"/>
                  </a:lnTo>
                  <a:lnTo>
                    <a:pt x="2362" y="434"/>
                  </a:lnTo>
                  <a:lnTo>
                    <a:pt x="2362" y="453"/>
                  </a:lnTo>
                  <a:lnTo>
                    <a:pt x="2367" y="455"/>
                  </a:lnTo>
                  <a:lnTo>
                    <a:pt x="2369" y="457"/>
                  </a:lnTo>
                  <a:lnTo>
                    <a:pt x="2372" y="459"/>
                  </a:lnTo>
                  <a:lnTo>
                    <a:pt x="2376" y="460"/>
                  </a:lnTo>
                  <a:lnTo>
                    <a:pt x="2381" y="460"/>
                  </a:lnTo>
                  <a:lnTo>
                    <a:pt x="2383" y="460"/>
                  </a:lnTo>
                  <a:lnTo>
                    <a:pt x="2385" y="459"/>
                  </a:lnTo>
                  <a:lnTo>
                    <a:pt x="2385" y="459"/>
                  </a:lnTo>
                  <a:lnTo>
                    <a:pt x="2386" y="459"/>
                  </a:lnTo>
                  <a:lnTo>
                    <a:pt x="2390" y="457"/>
                  </a:lnTo>
                  <a:lnTo>
                    <a:pt x="2392" y="452"/>
                  </a:lnTo>
                  <a:lnTo>
                    <a:pt x="2392" y="448"/>
                  </a:lnTo>
                  <a:lnTo>
                    <a:pt x="2392" y="443"/>
                  </a:lnTo>
                  <a:lnTo>
                    <a:pt x="2392" y="439"/>
                  </a:lnTo>
                  <a:lnTo>
                    <a:pt x="2390" y="434"/>
                  </a:lnTo>
                  <a:lnTo>
                    <a:pt x="2402" y="418"/>
                  </a:lnTo>
                  <a:lnTo>
                    <a:pt x="2416" y="405"/>
                  </a:lnTo>
                  <a:lnTo>
                    <a:pt x="2428" y="389"/>
                  </a:lnTo>
                  <a:lnTo>
                    <a:pt x="2434" y="387"/>
                  </a:lnTo>
                  <a:lnTo>
                    <a:pt x="2439" y="387"/>
                  </a:lnTo>
                  <a:lnTo>
                    <a:pt x="2441" y="385"/>
                  </a:lnTo>
                  <a:lnTo>
                    <a:pt x="2444" y="387"/>
                  </a:lnTo>
                  <a:lnTo>
                    <a:pt x="2448" y="389"/>
                  </a:lnTo>
                  <a:lnTo>
                    <a:pt x="2449" y="392"/>
                  </a:lnTo>
                  <a:lnTo>
                    <a:pt x="2451" y="396"/>
                  </a:lnTo>
                  <a:lnTo>
                    <a:pt x="2453" y="398"/>
                  </a:lnTo>
                  <a:lnTo>
                    <a:pt x="2454" y="401"/>
                  </a:lnTo>
                  <a:lnTo>
                    <a:pt x="2458" y="403"/>
                  </a:lnTo>
                  <a:lnTo>
                    <a:pt x="2458" y="399"/>
                  </a:lnTo>
                  <a:lnTo>
                    <a:pt x="2461" y="396"/>
                  </a:lnTo>
                  <a:lnTo>
                    <a:pt x="2463" y="392"/>
                  </a:lnTo>
                  <a:lnTo>
                    <a:pt x="2465" y="389"/>
                  </a:lnTo>
                  <a:lnTo>
                    <a:pt x="2465" y="384"/>
                  </a:lnTo>
                  <a:lnTo>
                    <a:pt x="2467" y="377"/>
                  </a:lnTo>
                  <a:lnTo>
                    <a:pt x="2482" y="377"/>
                  </a:lnTo>
                  <a:lnTo>
                    <a:pt x="2496" y="380"/>
                  </a:lnTo>
                  <a:lnTo>
                    <a:pt x="2509" y="384"/>
                  </a:lnTo>
                  <a:lnTo>
                    <a:pt x="2500" y="391"/>
                  </a:lnTo>
                  <a:lnTo>
                    <a:pt x="2491" y="396"/>
                  </a:lnTo>
                  <a:lnTo>
                    <a:pt x="2484" y="401"/>
                  </a:lnTo>
                  <a:lnTo>
                    <a:pt x="2477" y="411"/>
                  </a:lnTo>
                  <a:lnTo>
                    <a:pt x="2486" y="411"/>
                  </a:lnTo>
                  <a:lnTo>
                    <a:pt x="2491" y="406"/>
                  </a:lnTo>
                  <a:lnTo>
                    <a:pt x="2503" y="401"/>
                  </a:lnTo>
                  <a:lnTo>
                    <a:pt x="2516" y="396"/>
                  </a:lnTo>
                  <a:lnTo>
                    <a:pt x="2526" y="392"/>
                  </a:lnTo>
                  <a:lnTo>
                    <a:pt x="2537" y="389"/>
                  </a:lnTo>
                  <a:lnTo>
                    <a:pt x="2540" y="389"/>
                  </a:lnTo>
                  <a:lnTo>
                    <a:pt x="2542" y="391"/>
                  </a:lnTo>
                  <a:lnTo>
                    <a:pt x="2545" y="394"/>
                  </a:lnTo>
                  <a:lnTo>
                    <a:pt x="2547" y="396"/>
                  </a:lnTo>
                  <a:lnTo>
                    <a:pt x="2549" y="398"/>
                  </a:lnTo>
                  <a:lnTo>
                    <a:pt x="2552" y="398"/>
                  </a:lnTo>
                  <a:lnTo>
                    <a:pt x="2559" y="399"/>
                  </a:lnTo>
                  <a:lnTo>
                    <a:pt x="2561" y="396"/>
                  </a:lnTo>
                  <a:lnTo>
                    <a:pt x="2563" y="392"/>
                  </a:lnTo>
                  <a:lnTo>
                    <a:pt x="2564" y="391"/>
                  </a:lnTo>
                  <a:lnTo>
                    <a:pt x="2564" y="387"/>
                  </a:lnTo>
                  <a:lnTo>
                    <a:pt x="2566" y="382"/>
                  </a:lnTo>
                  <a:lnTo>
                    <a:pt x="2566" y="377"/>
                  </a:lnTo>
                  <a:lnTo>
                    <a:pt x="2563" y="373"/>
                  </a:lnTo>
                  <a:lnTo>
                    <a:pt x="2561" y="370"/>
                  </a:lnTo>
                  <a:lnTo>
                    <a:pt x="2559" y="366"/>
                  </a:lnTo>
                  <a:lnTo>
                    <a:pt x="2559" y="361"/>
                  </a:lnTo>
                  <a:lnTo>
                    <a:pt x="2559" y="354"/>
                  </a:lnTo>
                  <a:lnTo>
                    <a:pt x="2564" y="350"/>
                  </a:lnTo>
                  <a:lnTo>
                    <a:pt x="2568" y="347"/>
                  </a:lnTo>
                  <a:lnTo>
                    <a:pt x="2571" y="345"/>
                  </a:lnTo>
                  <a:lnTo>
                    <a:pt x="2578" y="342"/>
                  </a:lnTo>
                  <a:lnTo>
                    <a:pt x="2582" y="343"/>
                  </a:lnTo>
                  <a:lnTo>
                    <a:pt x="2587" y="345"/>
                  </a:lnTo>
                  <a:lnTo>
                    <a:pt x="2594" y="345"/>
                  </a:lnTo>
                  <a:lnTo>
                    <a:pt x="2601" y="345"/>
                  </a:lnTo>
                  <a:lnTo>
                    <a:pt x="2610" y="356"/>
                  </a:lnTo>
                  <a:lnTo>
                    <a:pt x="2622" y="368"/>
                  </a:lnTo>
                  <a:lnTo>
                    <a:pt x="2640" y="380"/>
                  </a:lnTo>
                  <a:lnTo>
                    <a:pt x="2655" y="392"/>
                  </a:lnTo>
                  <a:lnTo>
                    <a:pt x="2669" y="399"/>
                  </a:lnTo>
                  <a:lnTo>
                    <a:pt x="2678" y="403"/>
                  </a:lnTo>
                  <a:lnTo>
                    <a:pt x="2680" y="401"/>
                  </a:lnTo>
                  <a:lnTo>
                    <a:pt x="2680" y="401"/>
                  </a:lnTo>
                  <a:lnTo>
                    <a:pt x="2680" y="399"/>
                  </a:lnTo>
                  <a:lnTo>
                    <a:pt x="2680" y="399"/>
                  </a:lnTo>
                  <a:lnTo>
                    <a:pt x="2681" y="396"/>
                  </a:lnTo>
                  <a:lnTo>
                    <a:pt x="2676" y="391"/>
                  </a:lnTo>
                  <a:lnTo>
                    <a:pt x="2673" y="387"/>
                  </a:lnTo>
                  <a:lnTo>
                    <a:pt x="2671" y="382"/>
                  </a:lnTo>
                  <a:lnTo>
                    <a:pt x="2667" y="377"/>
                  </a:lnTo>
                  <a:lnTo>
                    <a:pt x="2666" y="370"/>
                  </a:lnTo>
                  <a:lnTo>
                    <a:pt x="2650" y="370"/>
                  </a:lnTo>
                  <a:lnTo>
                    <a:pt x="2652" y="349"/>
                  </a:lnTo>
                  <a:lnTo>
                    <a:pt x="2648" y="333"/>
                  </a:lnTo>
                  <a:lnTo>
                    <a:pt x="2646" y="319"/>
                  </a:lnTo>
                  <a:lnTo>
                    <a:pt x="2643" y="300"/>
                  </a:lnTo>
                  <a:lnTo>
                    <a:pt x="2653" y="293"/>
                  </a:lnTo>
                  <a:lnTo>
                    <a:pt x="2660" y="284"/>
                  </a:lnTo>
                  <a:lnTo>
                    <a:pt x="2664" y="274"/>
                  </a:lnTo>
                  <a:lnTo>
                    <a:pt x="2667" y="261"/>
                  </a:lnTo>
                  <a:lnTo>
                    <a:pt x="2671" y="251"/>
                  </a:lnTo>
                  <a:lnTo>
                    <a:pt x="2676" y="240"/>
                  </a:lnTo>
                  <a:lnTo>
                    <a:pt x="2683" y="232"/>
                  </a:lnTo>
                  <a:lnTo>
                    <a:pt x="2692" y="226"/>
                  </a:lnTo>
                  <a:lnTo>
                    <a:pt x="2708" y="225"/>
                  </a:lnTo>
                  <a:lnTo>
                    <a:pt x="2727" y="226"/>
                  </a:lnTo>
                  <a:lnTo>
                    <a:pt x="2732" y="235"/>
                  </a:lnTo>
                  <a:lnTo>
                    <a:pt x="2739" y="242"/>
                  </a:lnTo>
                  <a:lnTo>
                    <a:pt x="2737" y="256"/>
                  </a:lnTo>
                  <a:lnTo>
                    <a:pt x="2734" y="270"/>
                  </a:lnTo>
                  <a:lnTo>
                    <a:pt x="2730" y="282"/>
                  </a:lnTo>
                  <a:lnTo>
                    <a:pt x="2729" y="293"/>
                  </a:lnTo>
                  <a:lnTo>
                    <a:pt x="2727" y="300"/>
                  </a:lnTo>
                  <a:lnTo>
                    <a:pt x="2730" y="309"/>
                  </a:lnTo>
                  <a:lnTo>
                    <a:pt x="2736" y="321"/>
                  </a:lnTo>
                  <a:lnTo>
                    <a:pt x="2739" y="335"/>
                  </a:lnTo>
                  <a:lnTo>
                    <a:pt x="2742" y="345"/>
                  </a:lnTo>
                  <a:lnTo>
                    <a:pt x="2742" y="357"/>
                  </a:lnTo>
                  <a:lnTo>
                    <a:pt x="2739" y="368"/>
                  </a:lnTo>
                  <a:lnTo>
                    <a:pt x="2736" y="377"/>
                  </a:lnTo>
                  <a:lnTo>
                    <a:pt x="2736" y="384"/>
                  </a:lnTo>
                  <a:lnTo>
                    <a:pt x="2737" y="389"/>
                  </a:lnTo>
                  <a:lnTo>
                    <a:pt x="2739" y="392"/>
                  </a:lnTo>
                  <a:lnTo>
                    <a:pt x="2742" y="396"/>
                  </a:lnTo>
                  <a:lnTo>
                    <a:pt x="2746" y="399"/>
                  </a:lnTo>
                  <a:lnTo>
                    <a:pt x="2748" y="405"/>
                  </a:lnTo>
                  <a:lnTo>
                    <a:pt x="2751" y="411"/>
                  </a:lnTo>
                  <a:lnTo>
                    <a:pt x="2746" y="422"/>
                  </a:lnTo>
                  <a:lnTo>
                    <a:pt x="2742" y="434"/>
                  </a:lnTo>
                  <a:lnTo>
                    <a:pt x="2742" y="450"/>
                  </a:lnTo>
                  <a:lnTo>
                    <a:pt x="2737" y="453"/>
                  </a:lnTo>
                  <a:lnTo>
                    <a:pt x="2734" y="457"/>
                  </a:lnTo>
                  <a:lnTo>
                    <a:pt x="2729" y="459"/>
                  </a:lnTo>
                  <a:lnTo>
                    <a:pt x="2723" y="462"/>
                  </a:lnTo>
                  <a:lnTo>
                    <a:pt x="2716" y="464"/>
                  </a:lnTo>
                  <a:lnTo>
                    <a:pt x="2716" y="469"/>
                  </a:lnTo>
                  <a:lnTo>
                    <a:pt x="2736" y="469"/>
                  </a:lnTo>
                  <a:lnTo>
                    <a:pt x="2737" y="467"/>
                  </a:lnTo>
                  <a:lnTo>
                    <a:pt x="2737" y="467"/>
                  </a:lnTo>
                  <a:lnTo>
                    <a:pt x="2739" y="466"/>
                  </a:lnTo>
                  <a:lnTo>
                    <a:pt x="2739" y="466"/>
                  </a:lnTo>
                  <a:lnTo>
                    <a:pt x="2742" y="464"/>
                  </a:lnTo>
                  <a:lnTo>
                    <a:pt x="2749" y="452"/>
                  </a:lnTo>
                  <a:lnTo>
                    <a:pt x="2756" y="438"/>
                  </a:lnTo>
                  <a:lnTo>
                    <a:pt x="2762" y="427"/>
                  </a:lnTo>
                  <a:lnTo>
                    <a:pt x="2765" y="410"/>
                  </a:lnTo>
                  <a:lnTo>
                    <a:pt x="2762" y="394"/>
                  </a:lnTo>
                  <a:lnTo>
                    <a:pt x="2760" y="378"/>
                  </a:lnTo>
                  <a:lnTo>
                    <a:pt x="2758" y="364"/>
                  </a:lnTo>
                  <a:lnTo>
                    <a:pt x="2777" y="364"/>
                  </a:lnTo>
                  <a:lnTo>
                    <a:pt x="2795" y="364"/>
                  </a:lnTo>
                  <a:lnTo>
                    <a:pt x="2812" y="370"/>
                  </a:lnTo>
                  <a:lnTo>
                    <a:pt x="2812" y="364"/>
                  </a:lnTo>
                  <a:lnTo>
                    <a:pt x="2795" y="357"/>
                  </a:lnTo>
                  <a:lnTo>
                    <a:pt x="2774" y="349"/>
                  </a:lnTo>
                  <a:lnTo>
                    <a:pt x="2755" y="342"/>
                  </a:lnTo>
                  <a:lnTo>
                    <a:pt x="2751" y="324"/>
                  </a:lnTo>
                  <a:lnTo>
                    <a:pt x="2746" y="312"/>
                  </a:lnTo>
                  <a:lnTo>
                    <a:pt x="2741" y="302"/>
                  </a:lnTo>
                  <a:lnTo>
                    <a:pt x="2736" y="288"/>
                  </a:lnTo>
                  <a:lnTo>
                    <a:pt x="2758" y="268"/>
                  </a:lnTo>
                  <a:lnTo>
                    <a:pt x="2758" y="235"/>
                  </a:lnTo>
                  <a:lnTo>
                    <a:pt x="2762" y="235"/>
                  </a:lnTo>
                  <a:lnTo>
                    <a:pt x="2765" y="235"/>
                  </a:lnTo>
                  <a:lnTo>
                    <a:pt x="2767" y="235"/>
                  </a:lnTo>
                  <a:lnTo>
                    <a:pt x="2767" y="237"/>
                  </a:lnTo>
                  <a:lnTo>
                    <a:pt x="2770" y="239"/>
                  </a:lnTo>
                  <a:lnTo>
                    <a:pt x="2774" y="249"/>
                  </a:lnTo>
                  <a:lnTo>
                    <a:pt x="2777" y="260"/>
                  </a:lnTo>
                  <a:lnTo>
                    <a:pt x="2784" y="268"/>
                  </a:lnTo>
                  <a:lnTo>
                    <a:pt x="2797" y="261"/>
                  </a:lnTo>
                  <a:lnTo>
                    <a:pt x="2812" y="258"/>
                  </a:lnTo>
                  <a:lnTo>
                    <a:pt x="2832" y="258"/>
                  </a:lnTo>
                  <a:lnTo>
                    <a:pt x="2842" y="272"/>
                  </a:lnTo>
                  <a:lnTo>
                    <a:pt x="2858" y="286"/>
                  </a:lnTo>
                  <a:lnTo>
                    <a:pt x="2873" y="296"/>
                  </a:lnTo>
                  <a:lnTo>
                    <a:pt x="2873" y="288"/>
                  </a:lnTo>
                  <a:lnTo>
                    <a:pt x="2861" y="275"/>
                  </a:lnTo>
                  <a:lnTo>
                    <a:pt x="2852" y="260"/>
                  </a:lnTo>
                  <a:lnTo>
                    <a:pt x="2847" y="240"/>
                  </a:lnTo>
                  <a:lnTo>
                    <a:pt x="2842" y="221"/>
                  </a:lnTo>
                  <a:lnTo>
                    <a:pt x="2838" y="200"/>
                  </a:lnTo>
                  <a:lnTo>
                    <a:pt x="2861" y="193"/>
                  </a:lnTo>
                  <a:lnTo>
                    <a:pt x="2886" y="188"/>
                  </a:lnTo>
                  <a:lnTo>
                    <a:pt x="2893" y="204"/>
                  </a:lnTo>
                  <a:lnTo>
                    <a:pt x="2896" y="204"/>
                  </a:lnTo>
                  <a:lnTo>
                    <a:pt x="2900" y="188"/>
                  </a:lnTo>
                  <a:lnTo>
                    <a:pt x="2903" y="171"/>
                  </a:lnTo>
                  <a:lnTo>
                    <a:pt x="2908" y="153"/>
                  </a:lnTo>
                  <a:lnTo>
                    <a:pt x="2924" y="144"/>
                  </a:lnTo>
                  <a:lnTo>
                    <a:pt x="2936" y="134"/>
                  </a:lnTo>
                  <a:lnTo>
                    <a:pt x="2950" y="123"/>
                  </a:lnTo>
                  <a:lnTo>
                    <a:pt x="2964" y="117"/>
                  </a:lnTo>
                  <a:lnTo>
                    <a:pt x="2980" y="111"/>
                  </a:lnTo>
                  <a:lnTo>
                    <a:pt x="3001" y="111"/>
                  </a:lnTo>
                  <a:lnTo>
                    <a:pt x="3003" y="104"/>
                  </a:lnTo>
                  <a:lnTo>
                    <a:pt x="3006" y="99"/>
                  </a:lnTo>
                  <a:lnTo>
                    <a:pt x="3008" y="94"/>
                  </a:lnTo>
                  <a:lnTo>
                    <a:pt x="3011" y="89"/>
                  </a:lnTo>
                  <a:lnTo>
                    <a:pt x="3022" y="89"/>
                  </a:lnTo>
                  <a:lnTo>
                    <a:pt x="3036" y="89"/>
                  </a:lnTo>
                  <a:lnTo>
                    <a:pt x="3050" y="89"/>
                  </a:lnTo>
                  <a:lnTo>
                    <a:pt x="3060" y="89"/>
                  </a:lnTo>
                  <a:lnTo>
                    <a:pt x="3065" y="89"/>
                  </a:lnTo>
                  <a:lnTo>
                    <a:pt x="3072" y="83"/>
                  </a:lnTo>
                  <a:lnTo>
                    <a:pt x="3079" y="78"/>
                  </a:lnTo>
                  <a:lnTo>
                    <a:pt x="3086" y="71"/>
                  </a:lnTo>
                  <a:lnTo>
                    <a:pt x="3092" y="66"/>
                  </a:lnTo>
                  <a:lnTo>
                    <a:pt x="3097" y="68"/>
                  </a:lnTo>
                  <a:lnTo>
                    <a:pt x="3100" y="68"/>
                  </a:lnTo>
                  <a:lnTo>
                    <a:pt x="3106" y="69"/>
                  </a:lnTo>
                  <a:lnTo>
                    <a:pt x="3111" y="69"/>
                  </a:lnTo>
                  <a:lnTo>
                    <a:pt x="3111" y="50"/>
                  </a:lnTo>
                  <a:lnTo>
                    <a:pt x="3126" y="43"/>
                  </a:lnTo>
                  <a:lnTo>
                    <a:pt x="3139" y="36"/>
                  </a:lnTo>
                  <a:lnTo>
                    <a:pt x="3151" y="27"/>
                  </a:lnTo>
                  <a:lnTo>
                    <a:pt x="3161" y="17"/>
                  </a:lnTo>
                  <a:lnTo>
                    <a:pt x="3165" y="0"/>
                  </a:lnTo>
                  <a:close/>
                </a:path>
              </a:pathLst>
            </a:custGeom>
            <a:grpFill/>
            <a:ln w="3175">
              <a:noFill/>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6" name="Freeform 11">
              <a:extLst>
                <a:ext uri="{FF2B5EF4-FFF2-40B4-BE49-F238E27FC236}">
                  <a16:creationId xmlns:a16="http://schemas.microsoft.com/office/drawing/2014/main" id="{C822EEDE-969A-4CB2-BF00-71F952916ABE}"/>
                </a:ext>
              </a:extLst>
            </p:cNvPr>
            <p:cNvSpPr>
              <a:spLocks noEditPoints="1"/>
            </p:cNvSpPr>
            <p:nvPr/>
          </p:nvSpPr>
          <p:spPr bwMode="auto">
            <a:xfrm>
              <a:off x="2097088" y="1382713"/>
              <a:ext cx="4552950" cy="1549400"/>
            </a:xfrm>
            <a:custGeom>
              <a:avLst/>
              <a:gdLst>
                <a:gd name="T0" fmla="*/ 0 w 2868"/>
                <a:gd name="T1" fmla="*/ 276 h 976"/>
                <a:gd name="T2" fmla="*/ 1210 w 2868"/>
                <a:gd name="T3" fmla="*/ 237 h 976"/>
                <a:gd name="T4" fmla="*/ 1742 w 2868"/>
                <a:gd name="T5" fmla="*/ 276 h 976"/>
                <a:gd name="T6" fmla="*/ 2863 w 2868"/>
                <a:gd name="T7" fmla="*/ 190 h 976"/>
                <a:gd name="T8" fmla="*/ 2804 w 2868"/>
                <a:gd name="T9" fmla="*/ 223 h 976"/>
                <a:gd name="T10" fmla="*/ 194 w 2868"/>
                <a:gd name="T11" fmla="*/ 279 h 976"/>
                <a:gd name="T12" fmla="*/ 98 w 2868"/>
                <a:gd name="T13" fmla="*/ 202 h 976"/>
                <a:gd name="T14" fmla="*/ 138 w 2868"/>
                <a:gd name="T15" fmla="*/ 150 h 976"/>
                <a:gd name="T16" fmla="*/ 1685 w 2868"/>
                <a:gd name="T17" fmla="*/ 166 h 976"/>
                <a:gd name="T18" fmla="*/ 1631 w 2868"/>
                <a:gd name="T19" fmla="*/ 295 h 976"/>
                <a:gd name="T20" fmla="*/ 1620 w 2868"/>
                <a:gd name="T21" fmla="*/ 218 h 976"/>
                <a:gd name="T22" fmla="*/ 1569 w 2868"/>
                <a:gd name="T23" fmla="*/ 159 h 976"/>
                <a:gd name="T24" fmla="*/ 1632 w 2868"/>
                <a:gd name="T25" fmla="*/ 157 h 976"/>
                <a:gd name="T26" fmla="*/ 2615 w 2868"/>
                <a:gd name="T27" fmla="*/ 120 h 976"/>
                <a:gd name="T28" fmla="*/ 2090 w 2868"/>
                <a:gd name="T29" fmla="*/ 120 h 976"/>
                <a:gd name="T30" fmla="*/ 2739 w 2868"/>
                <a:gd name="T31" fmla="*/ 87 h 976"/>
                <a:gd name="T32" fmla="*/ 2765 w 2868"/>
                <a:gd name="T33" fmla="*/ 195 h 976"/>
                <a:gd name="T34" fmla="*/ 2704 w 2868"/>
                <a:gd name="T35" fmla="*/ 92 h 976"/>
                <a:gd name="T36" fmla="*/ 2158 w 2868"/>
                <a:gd name="T37" fmla="*/ 99 h 976"/>
                <a:gd name="T38" fmla="*/ 1786 w 2868"/>
                <a:gd name="T39" fmla="*/ 89 h 976"/>
                <a:gd name="T40" fmla="*/ 1681 w 2868"/>
                <a:gd name="T41" fmla="*/ 89 h 976"/>
                <a:gd name="T42" fmla="*/ 2186 w 2868"/>
                <a:gd name="T43" fmla="*/ 45 h 976"/>
                <a:gd name="T44" fmla="*/ 596 w 2868"/>
                <a:gd name="T45" fmla="*/ 92 h 976"/>
                <a:gd name="T46" fmla="*/ 384 w 2868"/>
                <a:gd name="T47" fmla="*/ 253 h 976"/>
                <a:gd name="T48" fmla="*/ 330 w 2868"/>
                <a:gd name="T49" fmla="*/ 316 h 976"/>
                <a:gd name="T50" fmla="*/ 321 w 2868"/>
                <a:gd name="T51" fmla="*/ 361 h 976"/>
                <a:gd name="T52" fmla="*/ 205 w 2868"/>
                <a:gd name="T53" fmla="*/ 335 h 976"/>
                <a:gd name="T54" fmla="*/ 253 w 2868"/>
                <a:gd name="T55" fmla="*/ 248 h 976"/>
                <a:gd name="T56" fmla="*/ 304 w 2868"/>
                <a:gd name="T57" fmla="*/ 197 h 976"/>
                <a:gd name="T58" fmla="*/ 311 w 2868"/>
                <a:gd name="T59" fmla="*/ 188 h 976"/>
                <a:gd name="T60" fmla="*/ 192 w 2868"/>
                <a:gd name="T61" fmla="*/ 168 h 976"/>
                <a:gd name="T62" fmla="*/ 161 w 2868"/>
                <a:gd name="T63" fmla="*/ 131 h 976"/>
                <a:gd name="T64" fmla="*/ 253 w 2868"/>
                <a:gd name="T65" fmla="*/ 92 h 976"/>
                <a:gd name="T66" fmla="*/ 323 w 2868"/>
                <a:gd name="T67" fmla="*/ 77 h 976"/>
                <a:gd name="T68" fmla="*/ 2107 w 2868"/>
                <a:gd name="T69" fmla="*/ 80 h 976"/>
                <a:gd name="T70" fmla="*/ 2090 w 2868"/>
                <a:gd name="T71" fmla="*/ 59 h 976"/>
                <a:gd name="T72" fmla="*/ 2147 w 2868"/>
                <a:gd name="T73" fmla="*/ 30 h 976"/>
                <a:gd name="T74" fmla="*/ 1048 w 2868"/>
                <a:gd name="T75" fmla="*/ 73 h 976"/>
                <a:gd name="T76" fmla="*/ 1076 w 2868"/>
                <a:gd name="T77" fmla="*/ 131 h 976"/>
                <a:gd name="T78" fmla="*/ 1294 w 2868"/>
                <a:gd name="T79" fmla="*/ 147 h 976"/>
                <a:gd name="T80" fmla="*/ 1196 w 2868"/>
                <a:gd name="T81" fmla="*/ 243 h 976"/>
                <a:gd name="T82" fmla="*/ 1224 w 2868"/>
                <a:gd name="T83" fmla="*/ 353 h 976"/>
                <a:gd name="T84" fmla="*/ 1198 w 2868"/>
                <a:gd name="T85" fmla="*/ 415 h 976"/>
                <a:gd name="T86" fmla="*/ 1192 w 2868"/>
                <a:gd name="T87" fmla="*/ 490 h 976"/>
                <a:gd name="T88" fmla="*/ 1140 w 2868"/>
                <a:gd name="T89" fmla="*/ 538 h 976"/>
                <a:gd name="T90" fmla="*/ 1091 w 2868"/>
                <a:gd name="T91" fmla="*/ 602 h 976"/>
                <a:gd name="T92" fmla="*/ 1048 w 2868"/>
                <a:gd name="T93" fmla="*/ 696 h 976"/>
                <a:gd name="T94" fmla="*/ 911 w 2868"/>
                <a:gd name="T95" fmla="*/ 784 h 976"/>
                <a:gd name="T96" fmla="*/ 861 w 2868"/>
                <a:gd name="T97" fmla="*/ 932 h 976"/>
                <a:gd name="T98" fmla="*/ 740 w 2868"/>
                <a:gd name="T99" fmla="*/ 862 h 976"/>
                <a:gd name="T100" fmla="*/ 714 w 2868"/>
                <a:gd name="T101" fmla="*/ 806 h 976"/>
                <a:gd name="T102" fmla="*/ 718 w 2868"/>
                <a:gd name="T103" fmla="*/ 641 h 976"/>
                <a:gd name="T104" fmla="*/ 672 w 2868"/>
                <a:gd name="T105" fmla="*/ 576 h 976"/>
                <a:gd name="T106" fmla="*/ 466 w 2868"/>
                <a:gd name="T107" fmla="*/ 374 h 976"/>
                <a:gd name="T108" fmla="*/ 447 w 2868"/>
                <a:gd name="T109" fmla="*/ 290 h 976"/>
                <a:gd name="T110" fmla="*/ 592 w 2868"/>
                <a:gd name="T111" fmla="*/ 140 h 976"/>
                <a:gd name="T112" fmla="*/ 711 w 2868"/>
                <a:gd name="T113" fmla="*/ 112 h 976"/>
                <a:gd name="T114" fmla="*/ 833 w 2868"/>
                <a:gd name="T115" fmla="*/ 80 h 976"/>
                <a:gd name="T116" fmla="*/ 896 w 2868"/>
                <a:gd name="T117" fmla="*/ 44 h 976"/>
                <a:gd name="T118" fmla="*/ 2706 w 2868"/>
                <a:gd name="T119" fmla="*/ 31 h 976"/>
                <a:gd name="T120" fmla="*/ 2641 w 2868"/>
                <a:gd name="T121" fmla="*/ 80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868" h="976">
                  <a:moveTo>
                    <a:pt x="7" y="243"/>
                  </a:moveTo>
                  <a:lnTo>
                    <a:pt x="25" y="248"/>
                  </a:lnTo>
                  <a:lnTo>
                    <a:pt x="37" y="257"/>
                  </a:lnTo>
                  <a:lnTo>
                    <a:pt x="47" y="265"/>
                  </a:lnTo>
                  <a:lnTo>
                    <a:pt x="58" y="276"/>
                  </a:lnTo>
                  <a:lnTo>
                    <a:pt x="68" y="284"/>
                  </a:lnTo>
                  <a:lnTo>
                    <a:pt x="68" y="281"/>
                  </a:lnTo>
                  <a:lnTo>
                    <a:pt x="74" y="281"/>
                  </a:lnTo>
                  <a:lnTo>
                    <a:pt x="74" y="284"/>
                  </a:lnTo>
                  <a:lnTo>
                    <a:pt x="75" y="288"/>
                  </a:lnTo>
                  <a:lnTo>
                    <a:pt x="79" y="293"/>
                  </a:lnTo>
                  <a:lnTo>
                    <a:pt x="81" y="300"/>
                  </a:lnTo>
                  <a:lnTo>
                    <a:pt x="74" y="300"/>
                  </a:lnTo>
                  <a:lnTo>
                    <a:pt x="70" y="300"/>
                  </a:lnTo>
                  <a:lnTo>
                    <a:pt x="70" y="302"/>
                  </a:lnTo>
                  <a:lnTo>
                    <a:pt x="68" y="302"/>
                  </a:lnTo>
                  <a:lnTo>
                    <a:pt x="65" y="302"/>
                  </a:lnTo>
                  <a:lnTo>
                    <a:pt x="61" y="304"/>
                  </a:lnTo>
                  <a:lnTo>
                    <a:pt x="47" y="293"/>
                  </a:lnTo>
                  <a:lnTo>
                    <a:pt x="33" y="288"/>
                  </a:lnTo>
                  <a:lnTo>
                    <a:pt x="16" y="284"/>
                  </a:lnTo>
                  <a:lnTo>
                    <a:pt x="0" y="276"/>
                  </a:lnTo>
                  <a:lnTo>
                    <a:pt x="6" y="271"/>
                  </a:lnTo>
                  <a:lnTo>
                    <a:pt x="7" y="265"/>
                  </a:lnTo>
                  <a:lnTo>
                    <a:pt x="6" y="260"/>
                  </a:lnTo>
                  <a:lnTo>
                    <a:pt x="6" y="253"/>
                  </a:lnTo>
                  <a:lnTo>
                    <a:pt x="7" y="243"/>
                  </a:lnTo>
                  <a:close/>
                  <a:moveTo>
                    <a:pt x="1222" y="236"/>
                  </a:moveTo>
                  <a:lnTo>
                    <a:pt x="1226" y="236"/>
                  </a:lnTo>
                  <a:lnTo>
                    <a:pt x="1229" y="237"/>
                  </a:lnTo>
                  <a:lnTo>
                    <a:pt x="1231" y="239"/>
                  </a:lnTo>
                  <a:lnTo>
                    <a:pt x="1233" y="241"/>
                  </a:lnTo>
                  <a:lnTo>
                    <a:pt x="1234" y="243"/>
                  </a:lnTo>
                  <a:lnTo>
                    <a:pt x="1234" y="244"/>
                  </a:lnTo>
                  <a:lnTo>
                    <a:pt x="1234" y="246"/>
                  </a:lnTo>
                  <a:lnTo>
                    <a:pt x="1236" y="250"/>
                  </a:lnTo>
                  <a:lnTo>
                    <a:pt x="1229" y="250"/>
                  </a:lnTo>
                  <a:lnTo>
                    <a:pt x="1226" y="251"/>
                  </a:lnTo>
                  <a:lnTo>
                    <a:pt x="1222" y="251"/>
                  </a:lnTo>
                  <a:lnTo>
                    <a:pt x="1219" y="253"/>
                  </a:lnTo>
                  <a:lnTo>
                    <a:pt x="1213" y="253"/>
                  </a:lnTo>
                  <a:lnTo>
                    <a:pt x="1213" y="250"/>
                  </a:lnTo>
                  <a:lnTo>
                    <a:pt x="1210" y="250"/>
                  </a:lnTo>
                  <a:lnTo>
                    <a:pt x="1210" y="237"/>
                  </a:lnTo>
                  <a:lnTo>
                    <a:pt x="1215" y="237"/>
                  </a:lnTo>
                  <a:lnTo>
                    <a:pt x="1220" y="236"/>
                  </a:lnTo>
                  <a:lnTo>
                    <a:pt x="1222" y="236"/>
                  </a:lnTo>
                  <a:close/>
                  <a:moveTo>
                    <a:pt x="61" y="227"/>
                  </a:moveTo>
                  <a:lnTo>
                    <a:pt x="77" y="227"/>
                  </a:lnTo>
                  <a:lnTo>
                    <a:pt x="77" y="230"/>
                  </a:lnTo>
                  <a:lnTo>
                    <a:pt x="74" y="230"/>
                  </a:lnTo>
                  <a:lnTo>
                    <a:pt x="70" y="230"/>
                  </a:lnTo>
                  <a:lnTo>
                    <a:pt x="68" y="232"/>
                  </a:lnTo>
                  <a:lnTo>
                    <a:pt x="67" y="232"/>
                  </a:lnTo>
                  <a:lnTo>
                    <a:pt x="67" y="232"/>
                  </a:lnTo>
                  <a:lnTo>
                    <a:pt x="65" y="232"/>
                  </a:lnTo>
                  <a:lnTo>
                    <a:pt x="63" y="230"/>
                  </a:lnTo>
                  <a:lnTo>
                    <a:pt x="61" y="227"/>
                  </a:lnTo>
                  <a:close/>
                  <a:moveTo>
                    <a:pt x="1716" y="202"/>
                  </a:moveTo>
                  <a:lnTo>
                    <a:pt x="1728" y="202"/>
                  </a:lnTo>
                  <a:lnTo>
                    <a:pt x="1732" y="216"/>
                  </a:lnTo>
                  <a:lnTo>
                    <a:pt x="1735" y="225"/>
                  </a:lnTo>
                  <a:lnTo>
                    <a:pt x="1742" y="229"/>
                  </a:lnTo>
                  <a:lnTo>
                    <a:pt x="1754" y="234"/>
                  </a:lnTo>
                  <a:lnTo>
                    <a:pt x="1749" y="255"/>
                  </a:lnTo>
                  <a:lnTo>
                    <a:pt x="1742" y="276"/>
                  </a:lnTo>
                  <a:lnTo>
                    <a:pt x="1732" y="291"/>
                  </a:lnTo>
                  <a:lnTo>
                    <a:pt x="1732" y="272"/>
                  </a:lnTo>
                  <a:lnTo>
                    <a:pt x="1709" y="272"/>
                  </a:lnTo>
                  <a:lnTo>
                    <a:pt x="1711" y="250"/>
                  </a:lnTo>
                  <a:lnTo>
                    <a:pt x="1713" y="229"/>
                  </a:lnTo>
                  <a:lnTo>
                    <a:pt x="1716" y="202"/>
                  </a:lnTo>
                  <a:close/>
                  <a:moveTo>
                    <a:pt x="2819" y="157"/>
                  </a:moveTo>
                  <a:lnTo>
                    <a:pt x="2823" y="157"/>
                  </a:lnTo>
                  <a:lnTo>
                    <a:pt x="2823" y="161"/>
                  </a:lnTo>
                  <a:lnTo>
                    <a:pt x="2824" y="166"/>
                  </a:lnTo>
                  <a:lnTo>
                    <a:pt x="2826" y="168"/>
                  </a:lnTo>
                  <a:lnTo>
                    <a:pt x="2828" y="171"/>
                  </a:lnTo>
                  <a:lnTo>
                    <a:pt x="2830" y="173"/>
                  </a:lnTo>
                  <a:lnTo>
                    <a:pt x="2833" y="176"/>
                  </a:lnTo>
                  <a:lnTo>
                    <a:pt x="2837" y="173"/>
                  </a:lnTo>
                  <a:lnTo>
                    <a:pt x="2838" y="169"/>
                  </a:lnTo>
                  <a:lnTo>
                    <a:pt x="2840" y="168"/>
                  </a:lnTo>
                  <a:lnTo>
                    <a:pt x="2844" y="168"/>
                  </a:lnTo>
                  <a:lnTo>
                    <a:pt x="2849" y="166"/>
                  </a:lnTo>
                  <a:lnTo>
                    <a:pt x="2852" y="176"/>
                  </a:lnTo>
                  <a:lnTo>
                    <a:pt x="2858" y="183"/>
                  </a:lnTo>
                  <a:lnTo>
                    <a:pt x="2863" y="190"/>
                  </a:lnTo>
                  <a:lnTo>
                    <a:pt x="2866" y="199"/>
                  </a:lnTo>
                  <a:lnTo>
                    <a:pt x="2868" y="211"/>
                  </a:lnTo>
                  <a:lnTo>
                    <a:pt x="2868" y="213"/>
                  </a:lnTo>
                  <a:lnTo>
                    <a:pt x="2866" y="215"/>
                  </a:lnTo>
                  <a:lnTo>
                    <a:pt x="2866" y="216"/>
                  </a:lnTo>
                  <a:lnTo>
                    <a:pt x="2866" y="218"/>
                  </a:lnTo>
                  <a:lnTo>
                    <a:pt x="2866" y="220"/>
                  </a:lnTo>
                  <a:lnTo>
                    <a:pt x="2865" y="223"/>
                  </a:lnTo>
                  <a:lnTo>
                    <a:pt x="2854" y="230"/>
                  </a:lnTo>
                  <a:lnTo>
                    <a:pt x="2838" y="237"/>
                  </a:lnTo>
                  <a:lnTo>
                    <a:pt x="2819" y="241"/>
                  </a:lnTo>
                  <a:lnTo>
                    <a:pt x="2800" y="244"/>
                  </a:lnTo>
                  <a:lnTo>
                    <a:pt x="2784" y="246"/>
                  </a:lnTo>
                  <a:lnTo>
                    <a:pt x="2786" y="237"/>
                  </a:lnTo>
                  <a:lnTo>
                    <a:pt x="2788" y="234"/>
                  </a:lnTo>
                  <a:lnTo>
                    <a:pt x="2790" y="230"/>
                  </a:lnTo>
                  <a:lnTo>
                    <a:pt x="2791" y="229"/>
                  </a:lnTo>
                  <a:lnTo>
                    <a:pt x="2793" y="229"/>
                  </a:lnTo>
                  <a:lnTo>
                    <a:pt x="2797" y="227"/>
                  </a:lnTo>
                  <a:lnTo>
                    <a:pt x="2798" y="227"/>
                  </a:lnTo>
                  <a:lnTo>
                    <a:pt x="2800" y="225"/>
                  </a:lnTo>
                  <a:lnTo>
                    <a:pt x="2804" y="223"/>
                  </a:lnTo>
                  <a:lnTo>
                    <a:pt x="2809" y="209"/>
                  </a:lnTo>
                  <a:lnTo>
                    <a:pt x="2809" y="195"/>
                  </a:lnTo>
                  <a:lnTo>
                    <a:pt x="2807" y="182"/>
                  </a:lnTo>
                  <a:lnTo>
                    <a:pt x="2810" y="171"/>
                  </a:lnTo>
                  <a:lnTo>
                    <a:pt x="2819" y="161"/>
                  </a:lnTo>
                  <a:lnTo>
                    <a:pt x="2819" y="157"/>
                  </a:lnTo>
                  <a:close/>
                  <a:moveTo>
                    <a:pt x="142" y="150"/>
                  </a:moveTo>
                  <a:lnTo>
                    <a:pt x="161" y="171"/>
                  </a:lnTo>
                  <a:lnTo>
                    <a:pt x="185" y="187"/>
                  </a:lnTo>
                  <a:lnTo>
                    <a:pt x="215" y="199"/>
                  </a:lnTo>
                  <a:lnTo>
                    <a:pt x="217" y="216"/>
                  </a:lnTo>
                  <a:lnTo>
                    <a:pt x="222" y="229"/>
                  </a:lnTo>
                  <a:lnTo>
                    <a:pt x="227" y="236"/>
                  </a:lnTo>
                  <a:lnTo>
                    <a:pt x="234" y="243"/>
                  </a:lnTo>
                  <a:lnTo>
                    <a:pt x="241" y="253"/>
                  </a:lnTo>
                  <a:lnTo>
                    <a:pt x="229" y="255"/>
                  </a:lnTo>
                  <a:lnTo>
                    <a:pt x="217" y="257"/>
                  </a:lnTo>
                  <a:lnTo>
                    <a:pt x="206" y="262"/>
                  </a:lnTo>
                  <a:lnTo>
                    <a:pt x="199" y="269"/>
                  </a:lnTo>
                  <a:lnTo>
                    <a:pt x="198" y="272"/>
                  </a:lnTo>
                  <a:lnTo>
                    <a:pt x="196" y="276"/>
                  </a:lnTo>
                  <a:lnTo>
                    <a:pt x="194" y="279"/>
                  </a:lnTo>
                  <a:lnTo>
                    <a:pt x="192" y="281"/>
                  </a:lnTo>
                  <a:lnTo>
                    <a:pt x="189" y="284"/>
                  </a:lnTo>
                  <a:lnTo>
                    <a:pt x="178" y="286"/>
                  </a:lnTo>
                  <a:lnTo>
                    <a:pt x="163" y="288"/>
                  </a:lnTo>
                  <a:lnTo>
                    <a:pt x="145" y="286"/>
                  </a:lnTo>
                  <a:lnTo>
                    <a:pt x="131" y="284"/>
                  </a:lnTo>
                  <a:lnTo>
                    <a:pt x="128" y="274"/>
                  </a:lnTo>
                  <a:lnTo>
                    <a:pt x="126" y="267"/>
                  </a:lnTo>
                  <a:lnTo>
                    <a:pt x="124" y="262"/>
                  </a:lnTo>
                  <a:lnTo>
                    <a:pt x="119" y="253"/>
                  </a:lnTo>
                  <a:lnTo>
                    <a:pt x="142" y="246"/>
                  </a:lnTo>
                  <a:lnTo>
                    <a:pt x="142" y="243"/>
                  </a:lnTo>
                  <a:lnTo>
                    <a:pt x="124" y="241"/>
                  </a:lnTo>
                  <a:lnTo>
                    <a:pt x="112" y="237"/>
                  </a:lnTo>
                  <a:lnTo>
                    <a:pt x="103" y="230"/>
                  </a:lnTo>
                  <a:lnTo>
                    <a:pt x="102" y="225"/>
                  </a:lnTo>
                  <a:lnTo>
                    <a:pt x="98" y="220"/>
                  </a:lnTo>
                  <a:lnTo>
                    <a:pt x="96" y="215"/>
                  </a:lnTo>
                  <a:lnTo>
                    <a:pt x="96" y="209"/>
                  </a:lnTo>
                  <a:lnTo>
                    <a:pt x="96" y="206"/>
                  </a:lnTo>
                  <a:lnTo>
                    <a:pt x="96" y="202"/>
                  </a:lnTo>
                  <a:lnTo>
                    <a:pt x="98" y="202"/>
                  </a:lnTo>
                  <a:lnTo>
                    <a:pt x="100" y="201"/>
                  </a:lnTo>
                  <a:lnTo>
                    <a:pt x="102" y="201"/>
                  </a:lnTo>
                  <a:lnTo>
                    <a:pt x="103" y="201"/>
                  </a:lnTo>
                  <a:lnTo>
                    <a:pt x="107" y="199"/>
                  </a:lnTo>
                  <a:lnTo>
                    <a:pt x="109" y="194"/>
                  </a:lnTo>
                  <a:lnTo>
                    <a:pt x="109" y="188"/>
                  </a:lnTo>
                  <a:lnTo>
                    <a:pt x="109" y="185"/>
                  </a:lnTo>
                  <a:lnTo>
                    <a:pt x="110" y="183"/>
                  </a:lnTo>
                  <a:lnTo>
                    <a:pt x="112" y="180"/>
                  </a:lnTo>
                  <a:lnTo>
                    <a:pt x="114" y="180"/>
                  </a:lnTo>
                  <a:lnTo>
                    <a:pt x="116" y="178"/>
                  </a:lnTo>
                  <a:lnTo>
                    <a:pt x="117" y="178"/>
                  </a:lnTo>
                  <a:lnTo>
                    <a:pt x="119" y="178"/>
                  </a:lnTo>
                  <a:lnTo>
                    <a:pt x="122" y="176"/>
                  </a:lnTo>
                  <a:lnTo>
                    <a:pt x="124" y="169"/>
                  </a:lnTo>
                  <a:lnTo>
                    <a:pt x="126" y="164"/>
                  </a:lnTo>
                  <a:lnTo>
                    <a:pt x="128" y="159"/>
                  </a:lnTo>
                  <a:lnTo>
                    <a:pt x="131" y="154"/>
                  </a:lnTo>
                  <a:lnTo>
                    <a:pt x="133" y="152"/>
                  </a:lnTo>
                  <a:lnTo>
                    <a:pt x="135" y="152"/>
                  </a:lnTo>
                  <a:lnTo>
                    <a:pt x="136" y="150"/>
                  </a:lnTo>
                  <a:lnTo>
                    <a:pt x="138" y="150"/>
                  </a:lnTo>
                  <a:lnTo>
                    <a:pt x="142" y="150"/>
                  </a:lnTo>
                  <a:close/>
                  <a:moveTo>
                    <a:pt x="1172" y="131"/>
                  </a:moveTo>
                  <a:lnTo>
                    <a:pt x="1177" y="133"/>
                  </a:lnTo>
                  <a:lnTo>
                    <a:pt x="1182" y="134"/>
                  </a:lnTo>
                  <a:lnTo>
                    <a:pt x="1185" y="136"/>
                  </a:lnTo>
                  <a:lnTo>
                    <a:pt x="1191" y="138"/>
                  </a:lnTo>
                  <a:lnTo>
                    <a:pt x="1191" y="143"/>
                  </a:lnTo>
                  <a:lnTo>
                    <a:pt x="1192" y="147"/>
                  </a:lnTo>
                  <a:lnTo>
                    <a:pt x="1192" y="150"/>
                  </a:lnTo>
                  <a:lnTo>
                    <a:pt x="1194" y="154"/>
                  </a:lnTo>
                  <a:lnTo>
                    <a:pt x="1182" y="154"/>
                  </a:lnTo>
                  <a:lnTo>
                    <a:pt x="1180" y="150"/>
                  </a:lnTo>
                  <a:lnTo>
                    <a:pt x="1178" y="147"/>
                  </a:lnTo>
                  <a:lnTo>
                    <a:pt x="1175" y="143"/>
                  </a:lnTo>
                  <a:lnTo>
                    <a:pt x="1173" y="141"/>
                  </a:lnTo>
                  <a:lnTo>
                    <a:pt x="1173" y="136"/>
                  </a:lnTo>
                  <a:lnTo>
                    <a:pt x="1172" y="131"/>
                  </a:lnTo>
                  <a:close/>
                  <a:moveTo>
                    <a:pt x="1658" y="108"/>
                  </a:moveTo>
                  <a:lnTo>
                    <a:pt x="1664" y="117"/>
                  </a:lnTo>
                  <a:lnTo>
                    <a:pt x="1669" y="134"/>
                  </a:lnTo>
                  <a:lnTo>
                    <a:pt x="1676" y="150"/>
                  </a:lnTo>
                  <a:lnTo>
                    <a:pt x="1685" y="166"/>
                  </a:lnTo>
                  <a:lnTo>
                    <a:pt x="1690" y="173"/>
                  </a:lnTo>
                  <a:lnTo>
                    <a:pt x="1693" y="169"/>
                  </a:lnTo>
                  <a:lnTo>
                    <a:pt x="1695" y="168"/>
                  </a:lnTo>
                  <a:lnTo>
                    <a:pt x="1699" y="168"/>
                  </a:lnTo>
                  <a:lnTo>
                    <a:pt x="1702" y="166"/>
                  </a:lnTo>
                  <a:lnTo>
                    <a:pt x="1709" y="166"/>
                  </a:lnTo>
                  <a:lnTo>
                    <a:pt x="1709" y="169"/>
                  </a:lnTo>
                  <a:lnTo>
                    <a:pt x="1713" y="169"/>
                  </a:lnTo>
                  <a:lnTo>
                    <a:pt x="1713" y="180"/>
                  </a:lnTo>
                  <a:lnTo>
                    <a:pt x="1686" y="183"/>
                  </a:lnTo>
                  <a:lnTo>
                    <a:pt x="1683" y="211"/>
                  </a:lnTo>
                  <a:lnTo>
                    <a:pt x="1674" y="234"/>
                  </a:lnTo>
                  <a:lnTo>
                    <a:pt x="1667" y="257"/>
                  </a:lnTo>
                  <a:lnTo>
                    <a:pt x="1664" y="276"/>
                  </a:lnTo>
                  <a:lnTo>
                    <a:pt x="1662" y="295"/>
                  </a:lnTo>
                  <a:lnTo>
                    <a:pt x="1662" y="311"/>
                  </a:lnTo>
                  <a:lnTo>
                    <a:pt x="1658" y="326"/>
                  </a:lnTo>
                  <a:lnTo>
                    <a:pt x="1655" y="326"/>
                  </a:lnTo>
                  <a:lnTo>
                    <a:pt x="1655" y="323"/>
                  </a:lnTo>
                  <a:lnTo>
                    <a:pt x="1650" y="316"/>
                  </a:lnTo>
                  <a:lnTo>
                    <a:pt x="1641" y="307"/>
                  </a:lnTo>
                  <a:lnTo>
                    <a:pt x="1631" y="295"/>
                  </a:lnTo>
                  <a:lnTo>
                    <a:pt x="1622" y="283"/>
                  </a:lnTo>
                  <a:lnTo>
                    <a:pt x="1615" y="271"/>
                  </a:lnTo>
                  <a:lnTo>
                    <a:pt x="1611" y="260"/>
                  </a:lnTo>
                  <a:lnTo>
                    <a:pt x="1613" y="253"/>
                  </a:lnTo>
                  <a:lnTo>
                    <a:pt x="1617" y="251"/>
                  </a:lnTo>
                  <a:lnTo>
                    <a:pt x="1620" y="251"/>
                  </a:lnTo>
                  <a:lnTo>
                    <a:pt x="1622" y="251"/>
                  </a:lnTo>
                  <a:lnTo>
                    <a:pt x="1624" y="251"/>
                  </a:lnTo>
                  <a:lnTo>
                    <a:pt x="1625" y="251"/>
                  </a:lnTo>
                  <a:lnTo>
                    <a:pt x="1627" y="251"/>
                  </a:lnTo>
                  <a:lnTo>
                    <a:pt x="1629" y="250"/>
                  </a:lnTo>
                  <a:lnTo>
                    <a:pt x="1632" y="246"/>
                  </a:lnTo>
                  <a:lnTo>
                    <a:pt x="1629" y="246"/>
                  </a:lnTo>
                  <a:lnTo>
                    <a:pt x="1629" y="243"/>
                  </a:lnTo>
                  <a:lnTo>
                    <a:pt x="1613" y="241"/>
                  </a:lnTo>
                  <a:lnTo>
                    <a:pt x="1604" y="236"/>
                  </a:lnTo>
                  <a:lnTo>
                    <a:pt x="1597" y="227"/>
                  </a:lnTo>
                  <a:lnTo>
                    <a:pt x="1604" y="225"/>
                  </a:lnTo>
                  <a:lnTo>
                    <a:pt x="1610" y="223"/>
                  </a:lnTo>
                  <a:lnTo>
                    <a:pt x="1613" y="222"/>
                  </a:lnTo>
                  <a:lnTo>
                    <a:pt x="1617" y="220"/>
                  </a:lnTo>
                  <a:lnTo>
                    <a:pt x="1620" y="218"/>
                  </a:lnTo>
                  <a:lnTo>
                    <a:pt x="1624" y="215"/>
                  </a:lnTo>
                  <a:lnTo>
                    <a:pt x="1624" y="211"/>
                  </a:lnTo>
                  <a:lnTo>
                    <a:pt x="1610" y="211"/>
                  </a:lnTo>
                  <a:lnTo>
                    <a:pt x="1606" y="213"/>
                  </a:lnTo>
                  <a:lnTo>
                    <a:pt x="1603" y="213"/>
                  </a:lnTo>
                  <a:lnTo>
                    <a:pt x="1599" y="215"/>
                  </a:lnTo>
                  <a:lnTo>
                    <a:pt x="1594" y="215"/>
                  </a:lnTo>
                  <a:lnTo>
                    <a:pt x="1585" y="199"/>
                  </a:lnTo>
                  <a:lnTo>
                    <a:pt x="1575" y="183"/>
                  </a:lnTo>
                  <a:lnTo>
                    <a:pt x="1576" y="178"/>
                  </a:lnTo>
                  <a:lnTo>
                    <a:pt x="1576" y="175"/>
                  </a:lnTo>
                  <a:lnTo>
                    <a:pt x="1578" y="173"/>
                  </a:lnTo>
                  <a:lnTo>
                    <a:pt x="1580" y="169"/>
                  </a:lnTo>
                  <a:lnTo>
                    <a:pt x="1580" y="166"/>
                  </a:lnTo>
                  <a:lnTo>
                    <a:pt x="1582" y="161"/>
                  </a:lnTo>
                  <a:lnTo>
                    <a:pt x="1578" y="161"/>
                  </a:lnTo>
                  <a:lnTo>
                    <a:pt x="1578" y="157"/>
                  </a:lnTo>
                  <a:lnTo>
                    <a:pt x="1575" y="159"/>
                  </a:lnTo>
                  <a:lnTo>
                    <a:pt x="1573" y="159"/>
                  </a:lnTo>
                  <a:lnTo>
                    <a:pt x="1571" y="159"/>
                  </a:lnTo>
                  <a:lnTo>
                    <a:pt x="1571" y="159"/>
                  </a:lnTo>
                  <a:lnTo>
                    <a:pt x="1569" y="159"/>
                  </a:lnTo>
                  <a:lnTo>
                    <a:pt x="1569" y="157"/>
                  </a:lnTo>
                  <a:lnTo>
                    <a:pt x="1566" y="154"/>
                  </a:lnTo>
                  <a:lnTo>
                    <a:pt x="1564" y="150"/>
                  </a:lnTo>
                  <a:lnTo>
                    <a:pt x="1562" y="147"/>
                  </a:lnTo>
                  <a:lnTo>
                    <a:pt x="1561" y="145"/>
                  </a:lnTo>
                  <a:lnTo>
                    <a:pt x="1561" y="140"/>
                  </a:lnTo>
                  <a:lnTo>
                    <a:pt x="1559" y="134"/>
                  </a:lnTo>
                  <a:lnTo>
                    <a:pt x="1578" y="122"/>
                  </a:lnTo>
                  <a:lnTo>
                    <a:pt x="1597" y="112"/>
                  </a:lnTo>
                  <a:lnTo>
                    <a:pt x="1599" y="117"/>
                  </a:lnTo>
                  <a:lnTo>
                    <a:pt x="1601" y="122"/>
                  </a:lnTo>
                  <a:lnTo>
                    <a:pt x="1603" y="124"/>
                  </a:lnTo>
                  <a:lnTo>
                    <a:pt x="1606" y="126"/>
                  </a:lnTo>
                  <a:lnTo>
                    <a:pt x="1608" y="126"/>
                  </a:lnTo>
                  <a:lnTo>
                    <a:pt x="1610" y="127"/>
                  </a:lnTo>
                  <a:lnTo>
                    <a:pt x="1613" y="129"/>
                  </a:lnTo>
                  <a:lnTo>
                    <a:pt x="1617" y="131"/>
                  </a:lnTo>
                  <a:lnTo>
                    <a:pt x="1620" y="141"/>
                  </a:lnTo>
                  <a:lnTo>
                    <a:pt x="1622" y="154"/>
                  </a:lnTo>
                  <a:lnTo>
                    <a:pt x="1624" y="166"/>
                  </a:lnTo>
                  <a:lnTo>
                    <a:pt x="1632" y="166"/>
                  </a:lnTo>
                  <a:lnTo>
                    <a:pt x="1632" y="157"/>
                  </a:lnTo>
                  <a:lnTo>
                    <a:pt x="1629" y="147"/>
                  </a:lnTo>
                  <a:lnTo>
                    <a:pt x="1629" y="134"/>
                  </a:lnTo>
                  <a:lnTo>
                    <a:pt x="1632" y="122"/>
                  </a:lnTo>
                  <a:lnTo>
                    <a:pt x="1636" y="112"/>
                  </a:lnTo>
                  <a:lnTo>
                    <a:pt x="1658" y="108"/>
                  </a:lnTo>
                  <a:close/>
                  <a:moveTo>
                    <a:pt x="2641" y="99"/>
                  </a:moveTo>
                  <a:lnTo>
                    <a:pt x="2646" y="103"/>
                  </a:lnTo>
                  <a:lnTo>
                    <a:pt x="2650" y="106"/>
                  </a:lnTo>
                  <a:lnTo>
                    <a:pt x="2655" y="106"/>
                  </a:lnTo>
                  <a:lnTo>
                    <a:pt x="2660" y="106"/>
                  </a:lnTo>
                  <a:lnTo>
                    <a:pt x="2669" y="108"/>
                  </a:lnTo>
                  <a:lnTo>
                    <a:pt x="2667" y="112"/>
                  </a:lnTo>
                  <a:lnTo>
                    <a:pt x="2667" y="113"/>
                  </a:lnTo>
                  <a:lnTo>
                    <a:pt x="2667" y="115"/>
                  </a:lnTo>
                  <a:lnTo>
                    <a:pt x="2666" y="117"/>
                  </a:lnTo>
                  <a:lnTo>
                    <a:pt x="2666" y="119"/>
                  </a:lnTo>
                  <a:lnTo>
                    <a:pt x="2653" y="126"/>
                  </a:lnTo>
                  <a:lnTo>
                    <a:pt x="2636" y="129"/>
                  </a:lnTo>
                  <a:lnTo>
                    <a:pt x="2618" y="131"/>
                  </a:lnTo>
                  <a:lnTo>
                    <a:pt x="2617" y="127"/>
                  </a:lnTo>
                  <a:lnTo>
                    <a:pt x="2617" y="124"/>
                  </a:lnTo>
                  <a:lnTo>
                    <a:pt x="2615" y="120"/>
                  </a:lnTo>
                  <a:lnTo>
                    <a:pt x="2615" y="115"/>
                  </a:lnTo>
                  <a:lnTo>
                    <a:pt x="2620" y="112"/>
                  </a:lnTo>
                  <a:lnTo>
                    <a:pt x="2624" y="108"/>
                  </a:lnTo>
                  <a:lnTo>
                    <a:pt x="2627" y="106"/>
                  </a:lnTo>
                  <a:lnTo>
                    <a:pt x="2631" y="103"/>
                  </a:lnTo>
                  <a:lnTo>
                    <a:pt x="2634" y="101"/>
                  </a:lnTo>
                  <a:lnTo>
                    <a:pt x="2641" y="99"/>
                  </a:lnTo>
                  <a:close/>
                  <a:moveTo>
                    <a:pt x="2104" y="99"/>
                  </a:moveTo>
                  <a:lnTo>
                    <a:pt x="2118" y="101"/>
                  </a:lnTo>
                  <a:lnTo>
                    <a:pt x="2128" y="106"/>
                  </a:lnTo>
                  <a:lnTo>
                    <a:pt x="2138" y="112"/>
                  </a:lnTo>
                  <a:lnTo>
                    <a:pt x="2135" y="115"/>
                  </a:lnTo>
                  <a:lnTo>
                    <a:pt x="2133" y="120"/>
                  </a:lnTo>
                  <a:lnTo>
                    <a:pt x="2130" y="122"/>
                  </a:lnTo>
                  <a:lnTo>
                    <a:pt x="2125" y="124"/>
                  </a:lnTo>
                  <a:lnTo>
                    <a:pt x="2119" y="126"/>
                  </a:lnTo>
                  <a:lnTo>
                    <a:pt x="2112" y="126"/>
                  </a:lnTo>
                  <a:lnTo>
                    <a:pt x="2107" y="129"/>
                  </a:lnTo>
                  <a:lnTo>
                    <a:pt x="2102" y="129"/>
                  </a:lnTo>
                  <a:lnTo>
                    <a:pt x="2097" y="131"/>
                  </a:lnTo>
                  <a:lnTo>
                    <a:pt x="2090" y="131"/>
                  </a:lnTo>
                  <a:lnTo>
                    <a:pt x="2090" y="120"/>
                  </a:lnTo>
                  <a:lnTo>
                    <a:pt x="2091" y="113"/>
                  </a:lnTo>
                  <a:lnTo>
                    <a:pt x="2098" y="108"/>
                  </a:lnTo>
                  <a:lnTo>
                    <a:pt x="2104" y="99"/>
                  </a:lnTo>
                  <a:close/>
                  <a:moveTo>
                    <a:pt x="765" y="99"/>
                  </a:moveTo>
                  <a:lnTo>
                    <a:pt x="779" y="99"/>
                  </a:lnTo>
                  <a:lnTo>
                    <a:pt x="782" y="108"/>
                  </a:lnTo>
                  <a:lnTo>
                    <a:pt x="786" y="113"/>
                  </a:lnTo>
                  <a:lnTo>
                    <a:pt x="789" y="120"/>
                  </a:lnTo>
                  <a:lnTo>
                    <a:pt x="791" y="131"/>
                  </a:lnTo>
                  <a:lnTo>
                    <a:pt x="788" y="131"/>
                  </a:lnTo>
                  <a:lnTo>
                    <a:pt x="777" y="124"/>
                  </a:lnTo>
                  <a:lnTo>
                    <a:pt x="770" y="117"/>
                  </a:lnTo>
                  <a:lnTo>
                    <a:pt x="765" y="110"/>
                  </a:lnTo>
                  <a:lnTo>
                    <a:pt x="765" y="99"/>
                  </a:lnTo>
                  <a:close/>
                  <a:moveTo>
                    <a:pt x="2734" y="77"/>
                  </a:moveTo>
                  <a:lnTo>
                    <a:pt x="2737" y="77"/>
                  </a:lnTo>
                  <a:lnTo>
                    <a:pt x="2741" y="79"/>
                  </a:lnTo>
                  <a:lnTo>
                    <a:pt x="2742" y="79"/>
                  </a:lnTo>
                  <a:lnTo>
                    <a:pt x="2744" y="79"/>
                  </a:lnTo>
                  <a:lnTo>
                    <a:pt x="2746" y="80"/>
                  </a:lnTo>
                  <a:lnTo>
                    <a:pt x="2742" y="84"/>
                  </a:lnTo>
                  <a:lnTo>
                    <a:pt x="2739" y="87"/>
                  </a:lnTo>
                  <a:lnTo>
                    <a:pt x="2737" y="92"/>
                  </a:lnTo>
                  <a:lnTo>
                    <a:pt x="2735" y="96"/>
                  </a:lnTo>
                  <a:lnTo>
                    <a:pt x="2734" y="103"/>
                  </a:lnTo>
                  <a:lnTo>
                    <a:pt x="2737" y="103"/>
                  </a:lnTo>
                  <a:lnTo>
                    <a:pt x="2741" y="98"/>
                  </a:lnTo>
                  <a:lnTo>
                    <a:pt x="2744" y="94"/>
                  </a:lnTo>
                  <a:lnTo>
                    <a:pt x="2748" y="91"/>
                  </a:lnTo>
                  <a:lnTo>
                    <a:pt x="2753" y="89"/>
                  </a:lnTo>
                  <a:lnTo>
                    <a:pt x="2763" y="99"/>
                  </a:lnTo>
                  <a:lnTo>
                    <a:pt x="2776" y="108"/>
                  </a:lnTo>
                  <a:lnTo>
                    <a:pt x="2784" y="115"/>
                  </a:lnTo>
                  <a:lnTo>
                    <a:pt x="2784" y="138"/>
                  </a:lnTo>
                  <a:lnTo>
                    <a:pt x="2790" y="143"/>
                  </a:lnTo>
                  <a:lnTo>
                    <a:pt x="2795" y="147"/>
                  </a:lnTo>
                  <a:lnTo>
                    <a:pt x="2800" y="148"/>
                  </a:lnTo>
                  <a:lnTo>
                    <a:pt x="2804" y="155"/>
                  </a:lnTo>
                  <a:lnTo>
                    <a:pt x="2807" y="169"/>
                  </a:lnTo>
                  <a:lnTo>
                    <a:pt x="2800" y="178"/>
                  </a:lnTo>
                  <a:lnTo>
                    <a:pt x="2797" y="187"/>
                  </a:lnTo>
                  <a:lnTo>
                    <a:pt x="2790" y="192"/>
                  </a:lnTo>
                  <a:lnTo>
                    <a:pt x="2781" y="194"/>
                  </a:lnTo>
                  <a:lnTo>
                    <a:pt x="2765" y="195"/>
                  </a:lnTo>
                  <a:lnTo>
                    <a:pt x="2753" y="185"/>
                  </a:lnTo>
                  <a:lnTo>
                    <a:pt x="2735" y="176"/>
                  </a:lnTo>
                  <a:lnTo>
                    <a:pt x="2716" y="171"/>
                  </a:lnTo>
                  <a:lnTo>
                    <a:pt x="2697" y="164"/>
                  </a:lnTo>
                  <a:lnTo>
                    <a:pt x="2680" y="157"/>
                  </a:lnTo>
                  <a:lnTo>
                    <a:pt x="2669" y="147"/>
                  </a:lnTo>
                  <a:lnTo>
                    <a:pt x="2676" y="143"/>
                  </a:lnTo>
                  <a:lnTo>
                    <a:pt x="2681" y="140"/>
                  </a:lnTo>
                  <a:lnTo>
                    <a:pt x="2685" y="136"/>
                  </a:lnTo>
                  <a:lnTo>
                    <a:pt x="2687" y="131"/>
                  </a:lnTo>
                  <a:lnTo>
                    <a:pt x="2688" y="122"/>
                  </a:lnTo>
                  <a:lnTo>
                    <a:pt x="2687" y="119"/>
                  </a:lnTo>
                  <a:lnTo>
                    <a:pt x="2685" y="113"/>
                  </a:lnTo>
                  <a:lnTo>
                    <a:pt x="2685" y="106"/>
                  </a:lnTo>
                  <a:lnTo>
                    <a:pt x="2685" y="99"/>
                  </a:lnTo>
                  <a:lnTo>
                    <a:pt x="2685" y="98"/>
                  </a:lnTo>
                  <a:lnTo>
                    <a:pt x="2687" y="98"/>
                  </a:lnTo>
                  <a:lnTo>
                    <a:pt x="2687" y="98"/>
                  </a:lnTo>
                  <a:lnTo>
                    <a:pt x="2687" y="98"/>
                  </a:lnTo>
                  <a:lnTo>
                    <a:pt x="2687" y="98"/>
                  </a:lnTo>
                  <a:lnTo>
                    <a:pt x="2688" y="96"/>
                  </a:lnTo>
                  <a:lnTo>
                    <a:pt x="2704" y="92"/>
                  </a:lnTo>
                  <a:lnTo>
                    <a:pt x="2721" y="84"/>
                  </a:lnTo>
                  <a:lnTo>
                    <a:pt x="2734" y="77"/>
                  </a:lnTo>
                  <a:close/>
                  <a:moveTo>
                    <a:pt x="2512" y="73"/>
                  </a:moveTo>
                  <a:lnTo>
                    <a:pt x="2522" y="73"/>
                  </a:lnTo>
                  <a:lnTo>
                    <a:pt x="2536" y="87"/>
                  </a:lnTo>
                  <a:lnTo>
                    <a:pt x="2554" y="99"/>
                  </a:lnTo>
                  <a:lnTo>
                    <a:pt x="2554" y="103"/>
                  </a:lnTo>
                  <a:lnTo>
                    <a:pt x="2550" y="103"/>
                  </a:lnTo>
                  <a:lnTo>
                    <a:pt x="2550" y="108"/>
                  </a:lnTo>
                  <a:lnTo>
                    <a:pt x="2533" y="99"/>
                  </a:lnTo>
                  <a:lnTo>
                    <a:pt x="2521" y="87"/>
                  </a:lnTo>
                  <a:lnTo>
                    <a:pt x="2512" y="73"/>
                  </a:lnTo>
                  <a:close/>
                  <a:moveTo>
                    <a:pt x="2161" y="68"/>
                  </a:moveTo>
                  <a:lnTo>
                    <a:pt x="2175" y="72"/>
                  </a:lnTo>
                  <a:lnTo>
                    <a:pt x="2186" y="75"/>
                  </a:lnTo>
                  <a:lnTo>
                    <a:pt x="2196" y="80"/>
                  </a:lnTo>
                  <a:lnTo>
                    <a:pt x="2196" y="89"/>
                  </a:lnTo>
                  <a:lnTo>
                    <a:pt x="2187" y="91"/>
                  </a:lnTo>
                  <a:lnTo>
                    <a:pt x="2179" y="94"/>
                  </a:lnTo>
                  <a:lnTo>
                    <a:pt x="2166" y="96"/>
                  </a:lnTo>
                  <a:lnTo>
                    <a:pt x="2161" y="98"/>
                  </a:lnTo>
                  <a:lnTo>
                    <a:pt x="2158" y="99"/>
                  </a:lnTo>
                  <a:lnTo>
                    <a:pt x="2152" y="99"/>
                  </a:lnTo>
                  <a:lnTo>
                    <a:pt x="2147" y="99"/>
                  </a:lnTo>
                  <a:lnTo>
                    <a:pt x="2147" y="89"/>
                  </a:lnTo>
                  <a:lnTo>
                    <a:pt x="2151" y="84"/>
                  </a:lnTo>
                  <a:lnTo>
                    <a:pt x="2156" y="77"/>
                  </a:lnTo>
                  <a:lnTo>
                    <a:pt x="2161" y="68"/>
                  </a:lnTo>
                  <a:close/>
                  <a:moveTo>
                    <a:pt x="1735" y="58"/>
                  </a:moveTo>
                  <a:lnTo>
                    <a:pt x="1735" y="77"/>
                  </a:lnTo>
                  <a:lnTo>
                    <a:pt x="1742" y="77"/>
                  </a:lnTo>
                  <a:lnTo>
                    <a:pt x="1746" y="75"/>
                  </a:lnTo>
                  <a:lnTo>
                    <a:pt x="1749" y="75"/>
                  </a:lnTo>
                  <a:lnTo>
                    <a:pt x="1753" y="75"/>
                  </a:lnTo>
                  <a:lnTo>
                    <a:pt x="1754" y="75"/>
                  </a:lnTo>
                  <a:lnTo>
                    <a:pt x="1758" y="77"/>
                  </a:lnTo>
                  <a:lnTo>
                    <a:pt x="1763" y="80"/>
                  </a:lnTo>
                  <a:lnTo>
                    <a:pt x="1763" y="89"/>
                  </a:lnTo>
                  <a:lnTo>
                    <a:pt x="1767" y="91"/>
                  </a:lnTo>
                  <a:lnTo>
                    <a:pt x="1772" y="91"/>
                  </a:lnTo>
                  <a:lnTo>
                    <a:pt x="1775" y="89"/>
                  </a:lnTo>
                  <a:lnTo>
                    <a:pt x="1781" y="89"/>
                  </a:lnTo>
                  <a:lnTo>
                    <a:pt x="1782" y="87"/>
                  </a:lnTo>
                  <a:lnTo>
                    <a:pt x="1786" y="89"/>
                  </a:lnTo>
                  <a:lnTo>
                    <a:pt x="1789" y="92"/>
                  </a:lnTo>
                  <a:lnTo>
                    <a:pt x="1793" y="98"/>
                  </a:lnTo>
                  <a:lnTo>
                    <a:pt x="1796" y="103"/>
                  </a:lnTo>
                  <a:lnTo>
                    <a:pt x="1791" y="115"/>
                  </a:lnTo>
                  <a:lnTo>
                    <a:pt x="1786" y="127"/>
                  </a:lnTo>
                  <a:lnTo>
                    <a:pt x="1782" y="141"/>
                  </a:lnTo>
                  <a:lnTo>
                    <a:pt x="1770" y="141"/>
                  </a:lnTo>
                  <a:lnTo>
                    <a:pt x="1761" y="145"/>
                  </a:lnTo>
                  <a:lnTo>
                    <a:pt x="1753" y="150"/>
                  </a:lnTo>
                  <a:lnTo>
                    <a:pt x="1739" y="154"/>
                  </a:lnTo>
                  <a:lnTo>
                    <a:pt x="1730" y="147"/>
                  </a:lnTo>
                  <a:lnTo>
                    <a:pt x="1718" y="143"/>
                  </a:lnTo>
                  <a:lnTo>
                    <a:pt x="1706" y="138"/>
                  </a:lnTo>
                  <a:lnTo>
                    <a:pt x="1704" y="134"/>
                  </a:lnTo>
                  <a:lnTo>
                    <a:pt x="1704" y="131"/>
                  </a:lnTo>
                  <a:lnTo>
                    <a:pt x="1702" y="127"/>
                  </a:lnTo>
                  <a:lnTo>
                    <a:pt x="1700" y="122"/>
                  </a:lnTo>
                  <a:lnTo>
                    <a:pt x="1695" y="117"/>
                  </a:lnTo>
                  <a:lnTo>
                    <a:pt x="1690" y="112"/>
                  </a:lnTo>
                  <a:lnTo>
                    <a:pt x="1686" y="108"/>
                  </a:lnTo>
                  <a:lnTo>
                    <a:pt x="1683" y="101"/>
                  </a:lnTo>
                  <a:lnTo>
                    <a:pt x="1681" y="89"/>
                  </a:lnTo>
                  <a:lnTo>
                    <a:pt x="1688" y="80"/>
                  </a:lnTo>
                  <a:lnTo>
                    <a:pt x="1693" y="73"/>
                  </a:lnTo>
                  <a:lnTo>
                    <a:pt x="1700" y="73"/>
                  </a:lnTo>
                  <a:lnTo>
                    <a:pt x="1706" y="75"/>
                  </a:lnTo>
                  <a:lnTo>
                    <a:pt x="1713" y="77"/>
                  </a:lnTo>
                  <a:lnTo>
                    <a:pt x="1720" y="77"/>
                  </a:lnTo>
                  <a:lnTo>
                    <a:pt x="1720" y="65"/>
                  </a:lnTo>
                  <a:lnTo>
                    <a:pt x="1723" y="63"/>
                  </a:lnTo>
                  <a:lnTo>
                    <a:pt x="1727" y="61"/>
                  </a:lnTo>
                  <a:lnTo>
                    <a:pt x="1728" y="61"/>
                  </a:lnTo>
                  <a:lnTo>
                    <a:pt x="1732" y="59"/>
                  </a:lnTo>
                  <a:lnTo>
                    <a:pt x="1735" y="58"/>
                  </a:lnTo>
                  <a:close/>
                  <a:moveTo>
                    <a:pt x="2186" y="45"/>
                  </a:moveTo>
                  <a:lnTo>
                    <a:pt x="2200" y="45"/>
                  </a:lnTo>
                  <a:lnTo>
                    <a:pt x="2208" y="54"/>
                  </a:lnTo>
                  <a:lnTo>
                    <a:pt x="2217" y="59"/>
                  </a:lnTo>
                  <a:lnTo>
                    <a:pt x="2224" y="66"/>
                  </a:lnTo>
                  <a:lnTo>
                    <a:pt x="2231" y="77"/>
                  </a:lnTo>
                  <a:lnTo>
                    <a:pt x="2215" y="77"/>
                  </a:lnTo>
                  <a:lnTo>
                    <a:pt x="2205" y="66"/>
                  </a:lnTo>
                  <a:lnTo>
                    <a:pt x="2194" y="58"/>
                  </a:lnTo>
                  <a:lnTo>
                    <a:pt x="2186" y="45"/>
                  </a:lnTo>
                  <a:close/>
                  <a:moveTo>
                    <a:pt x="421" y="45"/>
                  </a:moveTo>
                  <a:lnTo>
                    <a:pt x="433" y="45"/>
                  </a:lnTo>
                  <a:lnTo>
                    <a:pt x="438" y="49"/>
                  </a:lnTo>
                  <a:lnTo>
                    <a:pt x="442" y="52"/>
                  </a:lnTo>
                  <a:lnTo>
                    <a:pt x="444" y="56"/>
                  </a:lnTo>
                  <a:lnTo>
                    <a:pt x="447" y="61"/>
                  </a:lnTo>
                  <a:lnTo>
                    <a:pt x="449" y="65"/>
                  </a:lnTo>
                  <a:lnTo>
                    <a:pt x="458" y="56"/>
                  </a:lnTo>
                  <a:lnTo>
                    <a:pt x="468" y="52"/>
                  </a:lnTo>
                  <a:lnTo>
                    <a:pt x="484" y="54"/>
                  </a:lnTo>
                  <a:lnTo>
                    <a:pt x="484" y="68"/>
                  </a:lnTo>
                  <a:lnTo>
                    <a:pt x="506" y="70"/>
                  </a:lnTo>
                  <a:lnTo>
                    <a:pt x="526" y="73"/>
                  </a:lnTo>
                  <a:lnTo>
                    <a:pt x="543" y="77"/>
                  </a:lnTo>
                  <a:lnTo>
                    <a:pt x="562" y="79"/>
                  </a:lnTo>
                  <a:lnTo>
                    <a:pt x="583" y="77"/>
                  </a:lnTo>
                  <a:lnTo>
                    <a:pt x="583" y="89"/>
                  </a:lnTo>
                  <a:lnTo>
                    <a:pt x="587" y="89"/>
                  </a:lnTo>
                  <a:lnTo>
                    <a:pt x="590" y="89"/>
                  </a:lnTo>
                  <a:lnTo>
                    <a:pt x="592" y="89"/>
                  </a:lnTo>
                  <a:lnTo>
                    <a:pt x="594" y="91"/>
                  </a:lnTo>
                  <a:lnTo>
                    <a:pt x="596" y="92"/>
                  </a:lnTo>
                  <a:lnTo>
                    <a:pt x="592" y="92"/>
                  </a:lnTo>
                  <a:lnTo>
                    <a:pt x="576" y="103"/>
                  </a:lnTo>
                  <a:lnTo>
                    <a:pt x="557" y="115"/>
                  </a:lnTo>
                  <a:lnTo>
                    <a:pt x="534" y="126"/>
                  </a:lnTo>
                  <a:lnTo>
                    <a:pt x="513" y="138"/>
                  </a:lnTo>
                  <a:lnTo>
                    <a:pt x="498" y="148"/>
                  </a:lnTo>
                  <a:lnTo>
                    <a:pt x="487" y="157"/>
                  </a:lnTo>
                  <a:lnTo>
                    <a:pt x="503" y="157"/>
                  </a:lnTo>
                  <a:lnTo>
                    <a:pt x="508" y="154"/>
                  </a:lnTo>
                  <a:lnTo>
                    <a:pt x="513" y="152"/>
                  </a:lnTo>
                  <a:lnTo>
                    <a:pt x="519" y="150"/>
                  </a:lnTo>
                  <a:lnTo>
                    <a:pt x="526" y="150"/>
                  </a:lnTo>
                  <a:lnTo>
                    <a:pt x="526" y="154"/>
                  </a:lnTo>
                  <a:lnTo>
                    <a:pt x="505" y="169"/>
                  </a:lnTo>
                  <a:lnTo>
                    <a:pt x="487" y="185"/>
                  </a:lnTo>
                  <a:lnTo>
                    <a:pt x="472" y="201"/>
                  </a:lnTo>
                  <a:lnTo>
                    <a:pt x="454" y="215"/>
                  </a:lnTo>
                  <a:lnTo>
                    <a:pt x="435" y="227"/>
                  </a:lnTo>
                  <a:lnTo>
                    <a:pt x="410" y="234"/>
                  </a:lnTo>
                  <a:lnTo>
                    <a:pt x="410" y="246"/>
                  </a:lnTo>
                  <a:lnTo>
                    <a:pt x="398" y="248"/>
                  </a:lnTo>
                  <a:lnTo>
                    <a:pt x="384" y="253"/>
                  </a:lnTo>
                  <a:lnTo>
                    <a:pt x="376" y="260"/>
                  </a:lnTo>
                  <a:lnTo>
                    <a:pt x="381" y="264"/>
                  </a:lnTo>
                  <a:lnTo>
                    <a:pt x="384" y="267"/>
                  </a:lnTo>
                  <a:lnTo>
                    <a:pt x="386" y="269"/>
                  </a:lnTo>
                  <a:lnTo>
                    <a:pt x="386" y="272"/>
                  </a:lnTo>
                  <a:lnTo>
                    <a:pt x="386" y="276"/>
                  </a:lnTo>
                  <a:lnTo>
                    <a:pt x="384" y="281"/>
                  </a:lnTo>
                  <a:lnTo>
                    <a:pt x="384" y="288"/>
                  </a:lnTo>
                  <a:lnTo>
                    <a:pt x="346" y="291"/>
                  </a:lnTo>
                  <a:lnTo>
                    <a:pt x="346" y="295"/>
                  </a:lnTo>
                  <a:lnTo>
                    <a:pt x="351" y="297"/>
                  </a:lnTo>
                  <a:lnTo>
                    <a:pt x="353" y="297"/>
                  </a:lnTo>
                  <a:lnTo>
                    <a:pt x="356" y="297"/>
                  </a:lnTo>
                  <a:lnTo>
                    <a:pt x="356" y="297"/>
                  </a:lnTo>
                  <a:lnTo>
                    <a:pt x="358" y="298"/>
                  </a:lnTo>
                  <a:lnTo>
                    <a:pt x="358" y="300"/>
                  </a:lnTo>
                  <a:lnTo>
                    <a:pt x="362" y="304"/>
                  </a:lnTo>
                  <a:lnTo>
                    <a:pt x="356" y="304"/>
                  </a:lnTo>
                  <a:lnTo>
                    <a:pt x="348" y="307"/>
                  </a:lnTo>
                  <a:lnTo>
                    <a:pt x="337" y="311"/>
                  </a:lnTo>
                  <a:lnTo>
                    <a:pt x="327" y="314"/>
                  </a:lnTo>
                  <a:lnTo>
                    <a:pt x="330" y="316"/>
                  </a:lnTo>
                  <a:lnTo>
                    <a:pt x="332" y="316"/>
                  </a:lnTo>
                  <a:lnTo>
                    <a:pt x="334" y="316"/>
                  </a:lnTo>
                  <a:lnTo>
                    <a:pt x="335" y="318"/>
                  </a:lnTo>
                  <a:lnTo>
                    <a:pt x="337" y="318"/>
                  </a:lnTo>
                  <a:lnTo>
                    <a:pt x="335" y="321"/>
                  </a:lnTo>
                  <a:lnTo>
                    <a:pt x="334" y="325"/>
                  </a:lnTo>
                  <a:lnTo>
                    <a:pt x="332" y="326"/>
                  </a:lnTo>
                  <a:lnTo>
                    <a:pt x="334" y="328"/>
                  </a:lnTo>
                  <a:lnTo>
                    <a:pt x="334" y="330"/>
                  </a:lnTo>
                  <a:lnTo>
                    <a:pt x="335" y="333"/>
                  </a:lnTo>
                  <a:lnTo>
                    <a:pt x="337" y="337"/>
                  </a:lnTo>
                  <a:lnTo>
                    <a:pt x="330" y="339"/>
                  </a:lnTo>
                  <a:lnTo>
                    <a:pt x="325" y="339"/>
                  </a:lnTo>
                  <a:lnTo>
                    <a:pt x="320" y="339"/>
                  </a:lnTo>
                  <a:lnTo>
                    <a:pt x="314" y="342"/>
                  </a:lnTo>
                  <a:lnTo>
                    <a:pt x="332" y="342"/>
                  </a:lnTo>
                  <a:lnTo>
                    <a:pt x="346" y="346"/>
                  </a:lnTo>
                  <a:lnTo>
                    <a:pt x="346" y="353"/>
                  </a:lnTo>
                  <a:lnTo>
                    <a:pt x="323" y="353"/>
                  </a:lnTo>
                  <a:lnTo>
                    <a:pt x="321" y="358"/>
                  </a:lnTo>
                  <a:lnTo>
                    <a:pt x="321" y="360"/>
                  </a:lnTo>
                  <a:lnTo>
                    <a:pt x="321" y="361"/>
                  </a:lnTo>
                  <a:lnTo>
                    <a:pt x="320" y="363"/>
                  </a:lnTo>
                  <a:lnTo>
                    <a:pt x="318" y="365"/>
                  </a:lnTo>
                  <a:lnTo>
                    <a:pt x="309" y="368"/>
                  </a:lnTo>
                  <a:lnTo>
                    <a:pt x="297" y="368"/>
                  </a:lnTo>
                  <a:lnTo>
                    <a:pt x="285" y="368"/>
                  </a:lnTo>
                  <a:lnTo>
                    <a:pt x="273" y="361"/>
                  </a:lnTo>
                  <a:lnTo>
                    <a:pt x="257" y="361"/>
                  </a:lnTo>
                  <a:lnTo>
                    <a:pt x="241" y="363"/>
                  </a:lnTo>
                  <a:lnTo>
                    <a:pt x="224" y="365"/>
                  </a:lnTo>
                  <a:lnTo>
                    <a:pt x="208" y="363"/>
                  </a:lnTo>
                  <a:lnTo>
                    <a:pt x="192" y="358"/>
                  </a:lnTo>
                  <a:lnTo>
                    <a:pt x="191" y="356"/>
                  </a:lnTo>
                  <a:lnTo>
                    <a:pt x="191" y="354"/>
                  </a:lnTo>
                  <a:lnTo>
                    <a:pt x="189" y="354"/>
                  </a:lnTo>
                  <a:lnTo>
                    <a:pt x="189" y="353"/>
                  </a:lnTo>
                  <a:lnTo>
                    <a:pt x="189" y="349"/>
                  </a:lnTo>
                  <a:lnTo>
                    <a:pt x="192" y="349"/>
                  </a:lnTo>
                  <a:lnTo>
                    <a:pt x="194" y="346"/>
                  </a:lnTo>
                  <a:lnTo>
                    <a:pt x="198" y="342"/>
                  </a:lnTo>
                  <a:lnTo>
                    <a:pt x="199" y="340"/>
                  </a:lnTo>
                  <a:lnTo>
                    <a:pt x="203" y="339"/>
                  </a:lnTo>
                  <a:lnTo>
                    <a:pt x="205" y="335"/>
                  </a:lnTo>
                  <a:lnTo>
                    <a:pt x="208" y="330"/>
                  </a:lnTo>
                  <a:lnTo>
                    <a:pt x="201" y="328"/>
                  </a:lnTo>
                  <a:lnTo>
                    <a:pt x="196" y="325"/>
                  </a:lnTo>
                  <a:lnTo>
                    <a:pt x="192" y="319"/>
                  </a:lnTo>
                  <a:lnTo>
                    <a:pt x="191" y="314"/>
                  </a:lnTo>
                  <a:lnTo>
                    <a:pt x="189" y="307"/>
                  </a:lnTo>
                  <a:lnTo>
                    <a:pt x="196" y="307"/>
                  </a:lnTo>
                  <a:lnTo>
                    <a:pt x="208" y="304"/>
                  </a:lnTo>
                  <a:lnTo>
                    <a:pt x="222" y="307"/>
                  </a:lnTo>
                  <a:lnTo>
                    <a:pt x="234" y="312"/>
                  </a:lnTo>
                  <a:lnTo>
                    <a:pt x="246" y="318"/>
                  </a:lnTo>
                  <a:lnTo>
                    <a:pt x="246" y="311"/>
                  </a:lnTo>
                  <a:lnTo>
                    <a:pt x="234" y="305"/>
                  </a:lnTo>
                  <a:lnTo>
                    <a:pt x="224" y="300"/>
                  </a:lnTo>
                  <a:lnTo>
                    <a:pt x="215" y="291"/>
                  </a:lnTo>
                  <a:lnTo>
                    <a:pt x="218" y="291"/>
                  </a:lnTo>
                  <a:lnTo>
                    <a:pt x="227" y="278"/>
                  </a:lnTo>
                  <a:lnTo>
                    <a:pt x="238" y="269"/>
                  </a:lnTo>
                  <a:lnTo>
                    <a:pt x="252" y="262"/>
                  </a:lnTo>
                  <a:lnTo>
                    <a:pt x="269" y="257"/>
                  </a:lnTo>
                  <a:lnTo>
                    <a:pt x="269" y="253"/>
                  </a:lnTo>
                  <a:lnTo>
                    <a:pt x="253" y="248"/>
                  </a:lnTo>
                  <a:lnTo>
                    <a:pt x="241" y="239"/>
                  </a:lnTo>
                  <a:lnTo>
                    <a:pt x="231" y="227"/>
                  </a:lnTo>
                  <a:lnTo>
                    <a:pt x="222" y="215"/>
                  </a:lnTo>
                  <a:lnTo>
                    <a:pt x="227" y="213"/>
                  </a:lnTo>
                  <a:lnTo>
                    <a:pt x="231" y="213"/>
                  </a:lnTo>
                  <a:lnTo>
                    <a:pt x="236" y="211"/>
                  </a:lnTo>
                  <a:lnTo>
                    <a:pt x="241" y="211"/>
                  </a:lnTo>
                  <a:lnTo>
                    <a:pt x="248" y="216"/>
                  </a:lnTo>
                  <a:lnTo>
                    <a:pt x="253" y="222"/>
                  </a:lnTo>
                  <a:lnTo>
                    <a:pt x="260" y="227"/>
                  </a:lnTo>
                  <a:lnTo>
                    <a:pt x="260" y="223"/>
                  </a:lnTo>
                  <a:lnTo>
                    <a:pt x="259" y="220"/>
                  </a:lnTo>
                  <a:lnTo>
                    <a:pt x="257" y="220"/>
                  </a:lnTo>
                  <a:lnTo>
                    <a:pt x="257" y="218"/>
                  </a:lnTo>
                  <a:lnTo>
                    <a:pt x="255" y="216"/>
                  </a:lnTo>
                  <a:lnTo>
                    <a:pt x="255" y="215"/>
                  </a:lnTo>
                  <a:lnTo>
                    <a:pt x="253" y="211"/>
                  </a:lnTo>
                  <a:lnTo>
                    <a:pt x="257" y="211"/>
                  </a:lnTo>
                  <a:lnTo>
                    <a:pt x="257" y="208"/>
                  </a:lnTo>
                  <a:lnTo>
                    <a:pt x="273" y="202"/>
                  </a:lnTo>
                  <a:lnTo>
                    <a:pt x="288" y="199"/>
                  </a:lnTo>
                  <a:lnTo>
                    <a:pt x="304" y="197"/>
                  </a:lnTo>
                  <a:lnTo>
                    <a:pt x="323" y="199"/>
                  </a:lnTo>
                  <a:lnTo>
                    <a:pt x="314" y="188"/>
                  </a:lnTo>
                  <a:lnTo>
                    <a:pt x="325" y="185"/>
                  </a:lnTo>
                  <a:lnTo>
                    <a:pt x="337" y="180"/>
                  </a:lnTo>
                  <a:lnTo>
                    <a:pt x="349" y="175"/>
                  </a:lnTo>
                  <a:lnTo>
                    <a:pt x="356" y="169"/>
                  </a:lnTo>
                  <a:lnTo>
                    <a:pt x="362" y="169"/>
                  </a:lnTo>
                  <a:lnTo>
                    <a:pt x="362" y="166"/>
                  </a:lnTo>
                  <a:lnTo>
                    <a:pt x="353" y="166"/>
                  </a:lnTo>
                  <a:lnTo>
                    <a:pt x="349" y="168"/>
                  </a:lnTo>
                  <a:lnTo>
                    <a:pt x="346" y="169"/>
                  </a:lnTo>
                  <a:lnTo>
                    <a:pt x="344" y="169"/>
                  </a:lnTo>
                  <a:lnTo>
                    <a:pt x="342" y="169"/>
                  </a:lnTo>
                  <a:lnTo>
                    <a:pt x="341" y="169"/>
                  </a:lnTo>
                  <a:lnTo>
                    <a:pt x="339" y="168"/>
                  </a:lnTo>
                  <a:lnTo>
                    <a:pt x="337" y="166"/>
                  </a:lnTo>
                  <a:lnTo>
                    <a:pt x="334" y="166"/>
                  </a:lnTo>
                  <a:lnTo>
                    <a:pt x="330" y="169"/>
                  </a:lnTo>
                  <a:lnTo>
                    <a:pt x="325" y="175"/>
                  </a:lnTo>
                  <a:lnTo>
                    <a:pt x="320" y="180"/>
                  </a:lnTo>
                  <a:lnTo>
                    <a:pt x="316" y="185"/>
                  </a:lnTo>
                  <a:lnTo>
                    <a:pt x="311" y="188"/>
                  </a:lnTo>
                  <a:lnTo>
                    <a:pt x="292" y="194"/>
                  </a:lnTo>
                  <a:lnTo>
                    <a:pt x="274" y="194"/>
                  </a:lnTo>
                  <a:lnTo>
                    <a:pt x="257" y="190"/>
                  </a:lnTo>
                  <a:lnTo>
                    <a:pt x="241" y="183"/>
                  </a:lnTo>
                  <a:lnTo>
                    <a:pt x="239" y="183"/>
                  </a:lnTo>
                  <a:lnTo>
                    <a:pt x="236" y="185"/>
                  </a:lnTo>
                  <a:lnTo>
                    <a:pt x="231" y="187"/>
                  </a:lnTo>
                  <a:lnTo>
                    <a:pt x="227" y="188"/>
                  </a:lnTo>
                  <a:lnTo>
                    <a:pt x="224" y="190"/>
                  </a:lnTo>
                  <a:lnTo>
                    <a:pt x="218" y="192"/>
                  </a:lnTo>
                  <a:lnTo>
                    <a:pt x="215" y="183"/>
                  </a:lnTo>
                  <a:lnTo>
                    <a:pt x="218" y="182"/>
                  </a:lnTo>
                  <a:lnTo>
                    <a:pt x="218" y="182"/>
                  </a:lnTo>
                  <a:lnTo>
                    <a:pt x="220" y="180"/>
                  </a:lnTo>
                  <a:lnTo>
                    <a:pt x="222" y="176"/>
                  </a:lnTo>
                  <a:lnTo>
                    <a:pt x="212" y="176"/>
                  </a:lnTo>
                  <a:lnTo>
                    <a:pt x="208" y="178"/>
                  </a:lnTo>
                  <a:lnTo>
                    <a:pt x="203" y="180"/>
                  </a:lnTo>
                  <a:lnTo>
                    <a:pt x="198" y="180"/>
                  </a:lnTo>
                  <a:lnTo>
                    <a:pt x="192" y="180"/>
                  </a:lnTo>
                  <a:lnTo>
                    <a:pt x="189" y="169"/>
                  </a:lnTo>
                  <a:lnTo>
                    <a:pt x="192" y="168"/>
                  </a:lnTo>
                  <a:lnTo>
                    <a:pt x="194" y="168"/>
                  </a:lnTo>
                  <a:lnTo>
                    <a:pt x="196" y="168"/>
                  </a:lnTo>
                  <a:lnTo>
                    <a:pt x="198" y="166"/>
                  </a:lnTo>
                  <a:lnTo>
                    <a:pt x="199" y="166"/>
                  </a:lnTo>
                  <a:lnTo>
                    <a:pt x="177" y="169"/>
                  </a:lnTo>
                  <a:lnTo>
                    <a:pt x="175" y="164"/>
                  </a:lnTo>
                  <a:lnTo>
                    <a:pt x="171" y="161"/>
                  </a:lnTo>
                  <a:lnTo>
                    <a:pt x="170" y="159"/>
                  </a:lnTo>
                  <a:lnTo>
                    <a:pt x="168" y="155"/>
                  </a:lnTo>
                  <a:lnTo>
                    <a:pt x="164" y="150"/>
                  </a:lnTo>
                  <a:lnTo>
                    <a:pt x="170" y="148"/>
                  </a:lnTo>
                  <a:lnTo>
                    <a:pt x="173" y="148"/>
                  </a:lnTo>
                  <a:lnTo>
                    <a:pt x="175" y="148"/>
                  </a:lnTo>
                  <a:lnTo>
                    <a:pt x="177" y="148"/>
                  </a:lnTo>
                  <a:lnTo>
                    <a:pt x="177" y="147"/>
                  </a:lnTo>
                  <a:lnTo>
                    <a:pt x="178" y="145"/>
                  </a:lnTo>
                  <a:lnTo>
                    <a:pt x="180" y="141"/>
                  </a:lnTo>
                  <a:lnTo>
                    <a:pt x="173" y="140"/>
                  </a:lnTo>
                  <a:lnTo>
                    <a:pt x="166" y="138"/>
                  </a:lnTo>
                  <a:lnTo>
                    <a:pt x="163" y="134"/>
                  </a:lnTo>
                  <a:lnTo>
                    <a:pt x="157" y="131"/>
                  </a:lnTo>
                  <a:lnTo>
                    <a:pt x="161" y="131"/>
                  </a:lnTo>
                  <a:lnTo>
                    <a:pt x="161" y="126"/>
                  </a:lnTo>
                  <a:lnTo>
                    <a:pt x="178" y="129"/>
                  </a:lnTo>
                  <a:lnTo>
                    <a:pt x="187" y="127"/>
                  </a:lnTo>
                  <a:lnTo>
                    <a:pt x="194" y="124"/>
                  </a:lnTo>
                  <a:lnTo>
                    <a:pt x="198" y="119"/>
                  </a:lnTo>
                  <a:lnTo>
                    <a:pt x="203" y="112"/>
                  </a:lnTo>
                  <a:lnTo>
                    <a:pt x="212" y="108"/>
                  </a:lnTo>
                  <a:lnTo>
                    <a:pt x="222" y="105"/>
                  </a:lnTo>
                  <a:lnTo>
                    <a:pt x="229" y="108"/>
                  </a:lnTo>
                  <a:lnTo>
                    <a:pt x="238" y="112"/>
                  </a:lnTo>
                  <a:lnTo>
                    <a:pt x="245" y="113"/>
                  </a:lnTo>
                  <a:lnTo>
                    <a:pt x="253" y="112"/>
                  </a:lnTo>
                  <a:lnTo>
                    <a:pt x="250" y="110"/>
                  </a:lnTo>
                  <a:lnTo>
                    <a:pt x="246" y="108"/>
                  </a:lnTo>
                  <a:lnTo>
                    <a:pt x="245" y="108"/>
                  </a:lnTo>
                  <a:lnTo>
                    <a:pt x="245" y="106"/>
                  </a:lnTo>
                  <a:lnTo>
                    <a:pt x="243" y="105"/>
                  </a:lnTo>
                  <a:lnTo>
                    <a:pt x="243" y="101"/>
                  </a:lnTo>
                  <a:lnTo>
                    <a:pt x="241" y="96"/>
                  </a:lnTo>
                  <a:lnTo>
                    <a:pt x="246" y="94"/>
                  </a:lnTo>
                  <a:lnTo>
                    <a:pt x="250" y="92"/>
                  </a:lnTo>
                  <a:lnTo>
                    <a:pt x="253" y="92"/>
                  </a:lnTo>
                  <a:lnTo>
                    <a:pt x="255" y="91"/>
                  </a:lnTo>
                  <a:lnTo>
                    <a:pt x="259" y="89"/>
                  </a:lnTo>
                  <a:lnTo>
                    <a:pt x="266" y="89"/>
                  </a:lnTo>
                  <a:lnTo>
                    <a:pt x="269" y="91"/>
                  </a:lnTo>
                  <a:lnTo>
                    <a:pt x="273" y="94"/>
                  </a:lnTo>
                  <a:lnTo>
                    <a:pt x="276" y="96"/>
                  </a:lnTo>
                  <a:lnTo>
                    <a:pt x="276" y="92"/>
                  </a:lnTo>
                  <a:lnTo>
                    <a:pt x="274" y="91"/>
                  </a:lnTo>
                  <a:lnTo>
                    <a:pt x="274" y="89"/>
                  </a:lnTo>
                  <a:lnTo>
                    <a:pt x="274" y="89"/>
                  </a:lnTo>
                  <a:lnTo>
                    <a:pt x="274" y="87"/>
                  </a:lnTo>
                  <a:lnTo>
                    <a:pt x="273" y="84"/>
                  </a:lnTo>
                  <a:lnTo>
                    <a:pt x="278" y="82"/>
                  </a:lnTo>
                  <a:lnTo>
                    <a:pt x="281" y="80"/>
                  </a:lnTo>
                  <a:lnTo>
                    <a:pt x="287" y="77"/>
                  </a:lnTo>
                  <a:lnTo>
                    <a:pt x="290" y="73"/>
                  </a:lnTo>
                  <a:lnTo>
                    <a:pt x="292" y="73"/>
                  </a:lnTo>
                  <a:lnTo>
                    <a:pt x="299" y="73"/>
                  </a:lnTo>
                  <a:lnTo>
                    <a:pt x="304" y="75"/>
                  </a:lnTo>
                  <a:lnTo>
                    <a:pt x="308" y="79"/>
                  </a:lnTo>
                  <a:lnTo>
                    <a:pt x="314" y="79"/>
                  </a:lnTo>
                  <a:lnTo>
                    <a:pt x="323" y="77"/>
                  </a:lnTo>
                  <a:lnTo>
                    <a:pt x="327" y="65"/>
                  </a:lnTo>
                  <a:lnTo>
                    <a:pt x="332" y="63"/>
                  </a:lnTo>
                  <a:lnTo>
                    <a:pt x="337" y="63"/>
                  </a:lnTo>
                  <a:lnTo>
                    <a:pt x="342" y="63"/>
                  </a:lnTo>
                  <a:lnTo>
                    <a:pt x="346" y="65"/>
                  </a:lnTo>
                  <a:lnTo>
                    <a:pt x="349" y="65"/>
                  </a:lnTo>
                  <a:lnTo>
                    <a:pt x="356" y="54"/>
                  </a:lnTo>
                  <a:lnTo>
                    <a:pt x="367" y="52"/>
                  </a:lnTo>
                  <a:lnTo>
                    <a:pt x="374" y="56"/>
                  </a:lnTo>
                  <a:lnTo>
                    <a:pt x="381" y="59"/>
                  </a:lnTo>
                  <a:lnTo>
                    <a:pt x="388" y="61"/>
                  </a:lnTo>
                  <a:lnTo>
                    <a:pt x="397" y="58"/>
                  </a:lnTo>
                  <a:lnTo>
                    <a:pt x="409" y="51"/>
                  </a:lnTo>
                  <a:lnTo>
                    <a:pt x="421" y="45"/>
                  </a:lnTo>
                  <a:close/>
                  <a:moveTo>
                    <a:pt x="2104" y="42"/>
                  </a:moveTo>
                  <a:lnTo>
                    <a:pt x="2111" y="44"/>
                  </a:lnTo>
                  <a:lnTo>
                    <a:pt x="2118" y="47"/>
                  </a:lnTo>
                  <a:lnTo>
                    <a:pt x="2121" y="51"/>
                  </a:lnTo>
                  <a:lnTo>
                    <a:pt x="2126" y="54"/>
                  </a:lnTo>
                  <a:lnTo>
                    <a:pt x="2132" y="58"/>
                  </a:lnTo>
                  <a:lnTo>
                    <a:pt x="2128" y="68"/>
                  </a:lnTo>
                  <a:lnTo>
                    <a:pt x="2107" y="80"/>
                  </a:lnTo>
                  <a:lnTo>
                    <a:pt x="2091" y="94"/>
                  </a:lnTo>
                  <a:lnTo>
                    <a:pt x="2077" y="112"/>
                  </a:lnTo>
                  <a:lnTo>
                    <a:pt x="2074" y="112"/>
                  </a:lnTo>
                  <a:lnTo>
                    <a:pt x="2074" y="108"/>
                  </a:lnTo>
                  <a:lnTo>
                    <a:pt x="2069" y="105"/>
                  </a:lnTo>
                  <a:lnTo>
                    <a:pt x="2065" y="101"/>
                  </a:lnTo>
                  <a:lnTo>
                    <a:pt x="2063" y="98"/>
                  </a:lnTo>
                  <a:lnTo>
                    <a:pt x="2060" y="94"/>
                  </a:lnTo>
                  <a:lnTo>
                    <a:pt x="2058" y="89"/>
                  </a:lnTo>
                  <a:lnTo>
                    <a:pt x="2062" y="82"/>
                  </a:lnTo>
                  <a:lnTo>
                    <a:pt x="2063" y="77"/>
                  </a:lnTo>
                  <a:lnTo>
                    <a:pt x="2065" y="68"/>
                  </a:lnTo>
                  <a:lnTo>
                    <a:pt x="2039" y="68"/>
                  </a:lnTo>
                  <a:lnTo>
                    <a:pt x="2039" y="61"/>
                  </a:lnTo>
                  <a:lnTo>
                    <a:pt x="2053" y="56"/>
                  </a:lnTo>
                  <a:lnTo>
                    <a:pt x="2067" y="52"/>
                  </a:lnTo>
                  <a:lnTo>
                    <a:pt x="2084" y="49"/>
                  </a:lnTo>
                  <a:lnTo>
                    <a:pt x="2086" y="54"/>
                  </a:lnTo>
                  <a:lnTo>
                    <a:pt x="2088" y="56"/>
                  </a:lnTo>
                  <a:lnTo>
                    <a:pt x="2088" y="58"/>
                  </a:lnTo>
                  <a:lnTo>
                    <a:pt x="2090" y="58"/>
                  </a:lnTo>
                  <a:lnTo>
                    <a:pt x="2090" y="59"/>
                  </a:lnTo>
                  <a:lnTo>
                    <a:pt x="2093" y="61"/>
                  </a:lnTo>
                  <a:lnTo>
                    <a:pt x="2095" y="56"/>
                  </a:lnTo>
                  <a:lnTo>
                    <a:pt x="2097" y="52"/>
                  </a:lnTo>
                  <a:lnTo>
                    <a:pt x="2098" y="49"/>
                  </a:lnTo>
                  <a:lnTo>
                    <a:pt x="2102" y="45"/>
                  </a:lnTo>
                  <a:lnTo>
                    <a:pt x="2104" y="42"/>
                  </a:lnTo>
                  <a:close/>
                  <a:moveTo>
                    <a:pt x="2147" y="23"/>
                  </a:moveTo>
                  <a:lnTo>
                    <a:pt x="2151" y="24"/>
                  </a:lnTo>
                  <a:lnTo>
                    <a:pt x="2152" y="24"/>
                  </a:lnTo>
                  <a:lnTo>
                    <a:pt x="2154" y="26"/>
                  </a:lnTo>
                  <a:lnTo>
                    <a:pt x="2154" y="26"/>
                  </a:lnTo>
                  <a:lnTo>
                    <a:pt x="2156" y="28"/>
                  </a:lnTo>
                  <a:lnTo>
                    <a:pt x="2158" y="31"/>
                  </a:lnTo>
                  <a:lnTo>
                    <a:pt x="2161" y="37"/>
                  </a:lnTo>
                  <a:lnTo>
                    <a:pt x="2165" y="42"/>
                  </a:lnTo>
                  <a:lnTo>
                    <a:pt x="2166" y="49"/>
                  </a:lnTo>
                  <a:lnTo>
                    <a:pt x="2158" y="49"/>
                  </a:lnTo>
                  <a:lnTo>
                    <a:pt x="2158" y="45"/>
                  </a:lnTo>
                  <a:lnTo>
                    <a:pt x="2154" y="42"/>
                  </a:lnTo>
                  <a:lnTo>
                    <a:pt x="2151" y="38"/>
                  </a:lnTo>
                  <a:lnTo>
                    <a:pt x="2149" y="35"/>
                  </a:lnTo>
                  <a:lnTo>
                    <a:pt x="2147" y="30"/>
                  </a:lnTo>
                  <a:lnTo>
                    <a:pt x="2147" y="23"/>
                  </a:lnTo>
                  <a:close/>
                  <a:moveTo>
                    <a:pt x="943" y="19"/>
                  </a:moveTo>
                  <a:lnTo>
                    <a:pt x="967" y="19"/>
                  </a:lnTo>
                  <a:lnTo>
                    <a:pt x="992" y="23"/>
                  </a:lnTo>
                  <a:lnTo>
                    <a:pt x="1014" y="26"/>
                  </a:lnTo>
                  <a:lnTo>
                    <a:pt x="1034" y="31"/>
                  </a:lnTo>
                  <a:lnTo>
                    <a:pt x="1063" y="26"/>
                  </a:lnTo>
                  <a:lnTo>
                    <a:pt x="1067" y="30"/>
                  </a:lnTo>
                  <a:lnTo>
                    <a:pt x="1070" y="31"/>
                  </a:lnTo>
                  <a:lnTo>
                    <a:pt x="1074" y="37"/>
                  </a:lnTo>
                  <a:lnTo>
                    <a:pt x="1076" y="40"/>
                  </a:lnTo>
                  <a:lnTo>
                    <a:pt x="1079" y="42"/>
                  </a:lnTo>
                  <a:lnTo>
                    <a:pt x="1096" y="49"/>
                  </a:lnTo>
                  <a:lnTo>
                    <a:pt x="1116" y="54"/>
                  </a:lnTo>
                  <a:lnTo>
                    <a:pt x="1133" y="58"/>
                  </a:lnTo>
                  <a:lnTo>
                    <a:pt x="1133" y="65"/>
                  </a:lnTo>
                  <a:lnTo>
                    <a:pt x="1105" y="65"/>
                  </a:lnTo>
                  <a:lnTo>
                    <a:pt x="1093" y="59"/>
                  </a:lnTo>
                  <a:lnTo>
                    <a:pt x="1079" y="59"/>
                  </a:lnTo>
                  <a:lnTo>
                    <a:pt x="1063" y="61"/>
                  </a:lnTo>
                  <a:lnTo>
                    <a:pt x="1048" y="65"/>
                  </a:lnTo>
                  <a:lnTo>
                    <a:pt x="1048" y="73"/>
                  </a:lnTo>
                  <a:lnTo>
                    <a:pt x="1067" y="73"/>
                  </a:lnTo>
                  <a:lnTo>
                    <a:pt x="1081" y="70"/>
                  </a:lnTo>
                  <a:lnTo>
                    <a:pt x="1098" y="68"/>
                  </a:lnTo>
                  <a:lnTo>
                    <a:pt x="1119" y="68"/>
                  </a:lnTo>
                  <a:lnTo>
                    <a:pt x="1140" y="68"/>
                  </a:lnTo>
                  <a:lnTo>
                    <a:pt x="1156" y="68"/>
                  </a:lnTo>
                  <a:lnTo>
                    <a:pt x="1170" y="82"/>
                  </a:lnTo>
                  <a:lnTo>
                    <a:pt x="1187" y="92"/>
                  </a:lnTo>
                  <a:lnTo>
                    <a:pt x="1182" y="103"/>
                  </a:lnTo>
                  <a:lnTo>
                    <a:pt x="1172" y="110"/>
                  </a:lnTo>
                  <a:lnTo>
                    <a:pt x="1163" y="115"/>
                  </a:lnTo>
                  <a:lnTo>
                    <a:pt x="1151" y="119"/>
                  </a:lnTo>
                  <a:lnTo>
                    <a:pt x="1133" y="119"/>
                  </a:lnTo>
                  <a:lnTo>
                    <a:pt x="1117" y="124"/>
                  </a:lnTo>
                  <a:lnTo>
                    <a:pt x="1100" y="124"/>
                  </a:lnTo>
                  <a:lnTo>
                    <a:pt x="1081" y="122"/>
                  </a:lnTo>
                  <a:lnTo>
                    <a:pt x="1063" y="120"/>
                  </a:lnTo>
                  <a:lnTo>
                    <a:pt x="1046" y="120"/>
                  </a:lnTo>
                  <a:lnTo>
                    <a:pt x="1032" y="124"/>
                  </a:lnTo>
                  <a:lnTo>
                    <a:pt x="1021" y="134"/>
                  </a:lnTo>
                  <a:lnTo>
                    <a:pt x="1063" y="134"/>
                  </a:lnTo>
                  <a:lnTo>
                    <a:pt x="1076" y="131"/>
                  </a:lnTo>
                  <a:lnTo>
                    <a:pt x="1091" y="129"/>
                  </a:lnTo>
                  <a:lnTo>
                    <a:pt x="1109" y="131"/>
                  </a:lnTo>
                  <a:lnTo>
                    <a:pt x="1121" y="134"/>
                  </a:lnTo>
                  <a:lnTo>
                    <a:pt x="1124" y="147"/>
                  </a:lnTo>
                  <a:lnTo>
                    <a:pt x="1130" y="145"/>
                  </a:lnTo>
                  <a:lnTo>
                    <a:pt x="1138" y="140"/>
                  </a:lnTo>
                  <a:lnTo>
                    <a:pt x="1149" y="136"/>
                  </a:lnTo>
                  <a:lnTo>
                    <a:pt x="1159" y="134"/>
                  </a:lnTo>
                  <a:lnTo>
                    <a:pt x="1161" y="140"/>
                  </a:lnTo>
                  <a:lnTo>
                    <a:pt x="1163" y="143"/>
                  </a:lnTo>
                  <a:lnTo>
                    <a:pt x="1165" y="145"/>
                  </a:lnTo>
                  <a:lnTo>
                    <a:pt x="1168" y="147"/>
                  </a:lnTo>
                  <a:lnTo>
                    <a:pt x="1172" y="150"/>
                  </a:lnTo>
                  <a:lnTo>
                    <a:pt x="1156" y="180"/>
                  </a:lnTo>
                  <a:lnTo>
                    <a:pt x="1163" y="180"/>
                  </a:lnTo>
                  <a:lnTo>
                    <a:pt x="1175" y="173"/>
                  </a:lnTo>
                  <a:lnTo>
                    <a:pt x="1191" y="164"/>
                  </a:lnTo>
                  <a:lnTo>
                    <a:pt x="1210" y="157"/>
                  </a:lnTo>
                  <a:lnTo>
                    <a:pt x="1231" y="150"/>
                  </a:lnTo>
                  <a:lnTo>
                    <a:pt x="1254" y="145"/>
                  </a:lnTo>
                  <a:lnTo>
                    <a:pt x="1274" y="145"/>
                  </a:lnTo>
                  <a:lnTo>
                    <a:pt x="1294" y="147"/>
                  </a:lnTo>
                  <a:lnTo>
                    <a:pt x="1308" y="155"/>
                  </a:lnTo>
                  <a:lnTo>
                    <a:pt x="1316" y="169"/>
                  </a:lnTo>
                  <a:lnTo>
                    <a:pt x="1322" y="169"/>
                  </a:lnTo>
                  <a:lnTo>
                    <a:pt x="1322" y="171"/>
                  </a:lnTo>
                  <a:lnTo>
                    <a:pt x="1322" y="171"/>
                  </a:lnTo>
                  <a:lnTo>
                    <a:pt x="1320" y="173"/>
                  </a:lnTo>
                  <a:lnTo>
                    <a:pt x="1318" y="173"/>
                  </a:lnTo>
                  <a:lnTo>
                    <a:pt x="1318" y="173"/>
                  </a:lnTo>
                  <a:lnTo>
                    <a:pt x="1316" y="173"/>
                  </a:lnTo>
                  <a:lnTo>
                    <a:pt x="1313" y="176"/>
                  </a:lnTo>
                  <a:lnTo>
                    <a:pt x="1308" y="178"/>
                  </a:lnTo>
                  <a:lnTo>
                    <a:pt x="1302" y="180"/>
                  </a:lnTo>
                  <a:lnTo>
                    <a:pt x="1295" y="182"/>
                  </a:lnTo>
                  <a:lnTo>
                    <a:pt x="1290" y="183"/>
                  </a:lnTo>
                  <a:lnTo>
                    <a:pt x="1278" y="202"/>
                  </a:lnTo>
                  <a:lnTo>
                    <a:pt x="1255" y="216"/>
                  </a:lnTo>
                  <a:lnTo>
                    <a:pt x="1229" y="225"/>
                  </a:lnTo>
                  <a:lnTo>
                    <a:pt x="1198" y="230"/>
                  </a:lnTo>
                  <a:lnTo>
                    <a:pt x="1198" y="236"/>
                  </a:lnTo>
                  <a:lnTo>
                    <a:pt x="1198" y="239"/>
                  </a:lnTo>
                  <a:lnTo>
                    <a:pt x="1198" y="241"/>
                  </a:lnTo>
                  <a:lnTo>
                    <a:pt x="1196" y="243"/>
                  </a:lnTo>
                  <a:lnTo>
                    <a:pt x="1198" y="244"/>
                  </a:lnTo>
                  <a:lnTo>
                    <a:pt x="1198" y="246"/>
                  </a:lnTo>
                  <a:lnTo>
                    <a:pt x="1201" y="250"/>
                  </a:lnTo>
                  <a:lnTo>
                    <a:pt x="1206" y="253"/>
                  </a:lnTo>
                  <a:lnTo>
                    <a:pt x="1210" y="255"/>
                  </a:lnTo>
                  <a:lnTo>
                    <a:pt x="1213" y="258"/>
                  </a:lnTo>
                  <a:lnTo>
                    <a:pt x="1217" y="260"/>
                  </a:lnTo>
                  <a:lnTo>
                    <a:pt x="1220" y="265"/>
                  </a:lnTo>
                  <a:lnTo>
                    <a:pt x="1217" y="272"/>
                  </a:lnTo>
                  <a:lnTo>
                    <a:pt x="1213" y="288"/>
                  </a:lnTo>
                  <a:lnTo>
                    <a:pt x="1210" y="307"/>
                  </a:lnTo>
                  <a:lnTo>
                    <a:pt x="1206" y="326"/>
                  </a:lnTo>
                  <a:lnTo>
                    <a:pt x="1206" y="342"/>
                  </a:lnTo>
                  <a:lnTo>
                    <a:pt x="1210" y="340"/>
                  </a:lnTo>
                  <a:lnTo>
                    <a:pt x="1213" y="340"/>
                  </a:lnTo>
                  <a:lnTo>
                    <a:pt x="1215" y="340"/>
                  </a:lnTo>
                  <a:lnTo>
                    <a:pt x="1219" y="340"/>
                  </a:lnTo>
                  <a:lnTo>
                    <a:pt x="1220" y="340"/>
                  </a:lnTo>
                  <a:lnTo>
                    <a:pt x="1226" y="342"/>
                  </a:lnTo>
                  <a:lnTo>
                    <a:pt x="1224" y="347"/>
                  </a:lnTo>
                  <a:lnTo>
                    <a:pt x="1224" y="349"/>
                  </a:lnTo>
                  <a:lnTo>
                    <a:pt x="1224" y="353"/>
                  </a:lnTo>
                  <a:lnTo>
                    <a:pt x="1224" y="354"/>
                  </a:lnTo>
                  <a:lnTo>
                    <a:pt x="1224" y="358"/>
                  </a:lnTo>
                  <a:lnTo>
                    <a:pt x="1226" y="365"/>
                  </a:lnTo>
                  <a:lnTo>
                    <a:pt x="1220" y="365"/>
                  </a:lnTo>
                  <a:lnTo>
                    <a:pt x="1220" y="368"/>
                  </a:lnTo>
                  <a:lnTo>
                    <a:pt x="1217" y="367"/>
                  </a:lnTo>
                  <a:lnTo>
                    <a:pt x="1213" y="363"/>
                  </a:lnTo>
                  <a:lnTo>
                    <a:pt x="1212" y="361"/>
                  </a:lnTo>
                  <a:lnTo>
                    <a:pt x="1208" y="360"/>
                  </a:lnTo>
                  <a:lnTo>
                    <a:pt x="1205" y="358"/>
                  </a:lnTo>
                  <a:lnTo>
                    <a:pt x="1198" y="358"/>
                  </a:lnTo>
                  <a:lnTo>
                    <a:pt x="1194" y="360"/>
                  </a:lnTo>
                  <a:lnTo>
                    <a:pt x="1191" y="361"/>
                  </a:lnTo>
                  <a:lnTo>
                    <a:pt x="1187" y="363"/>
                  </a:lnTo>
                  <a:lnTo>
                    <a:pt x="1185" y="365"/>
                  </a:lnTo>
                  <a:lnTo>
                    <a:pt x="1182" y="367"/>
                  </a:lnTo>
                  <a:lnTo>
                    <a:pt x="1180" y="370"/>
                  </a:lnTo>
                  <a:lnTo>
                    <a:pt x="1178" y="377"/>
                  </a:lnTo>
                  <a:lnTo>
                    <a:pt x="1201" y="384"/>
                  </a:lnTo>
                  <a:lnTo>
                    <a:pt x="1206" y="415"/>
                  </a:lnTo>
                  <a:lnTo>
                    <a:pt x="1201" y="415"/>
                  </a:lnTo>
                  <a:lnTo>
                    <a:pt x="1198" y="415"/>
                  </a:lnTo>
                  <a:lnTo>
                    <a:pt x="1194" y="417"/>
                  </a:lnTo>
                  <a:lnTo>
                    <a:pt x="1191" y="419"/>
                  </a:lnTo>
                  <a:lnTo>
                    <a:pt x="1191" y="426"/>
                  </a:lnTo>
                  <a:lnTo>
                    <a:pt x="1199" y="431"/>
                  </a:lnTo>
                  <a:lnTo>
                    <a:pt x="1205" y="438"/>
                  </a:lnTo>
                  <a:lnTo>
                    <a:pt x="1208" y="447"/>
                  </a:lnTo>
                  <a:lnTo>
                    <a:pt x="1210" y="461"/>
                  </a:lnTo>
                  <a:lnTo>
                    <a:pt x="1201" y="461"/>
                  </a:lnTo>
                  <a:lnTo>
                    <a:pt x="1199" y="461"/>
                  </a:lnTo>
                  <a:lnTo>
                    <a:pt x="1194" y="459"/>
                  </a:lnTo>
                  <a:lnTo>
                    <a:pt x="1191" y="461"/>
                  </a:lnTo>
                  <a:lnTo>
                    <a:pt x="1185" y="461"/>
                  </a:lnTo>
                  <a:lnTo>
                    <a:pt x="1182" y="464"/>
                  </a:lnTo>
                  <a:lnTo>
                    <a:pt x="1178" y="468"/>
                  </a:lnTo>
                  <a:lnTo>
                    <a:pt x="1184" y="471"/>
                  </a:lnTo>
                  <a:lnTo>
                    <a:pt x="1187" y="473"/>
                  </a:lnTo>
                  <a:lnTo>
                    <a:pt x="1189" y="475"/>
                  </a:lnTo>
                  <a:lnTo>
                    <a:pt x="1191" y="476"/>
                  </a:lnTo>
                  <a:lnTo>
                    <a:pt x="1192" y="482"/>
                  </a:lnTo>
                  <a:lnTo>
                    <a:pt x="1194" y="487"/>
                  </a:lnTo>
                  <a:lnTo>
                    <a:pt x="1192" y="489"/>
                  </a:lnTo>
                  <a:lnTo>
                    <a:pt x="1192" y="490"/>
                  </a:lnTo>
                  <a:lnTo>
                    <a:pt x="1192" y="490"/>
                  </a:lnTo>
                  <a:lnTo>
                    <a:pt x="1191" y="492"/>
                  </a:lnTo>
                  <a:lnTo>
                    <a:pt x="1191" y="496"/>
                  </a:lnTo>
                  <a:lnTo>
                    <a:pt x="1177" y="496"/>
                  </a:lnTo>
                  <a:lnTo>
                    <a:pt x="1163" y="499"/>
                  </a:lnTo>
                  <a:lnTo>
                    <a:pt x="1152" y="503"/>
                  </a:lnTo>
                  <a:lnTo>
                    <a:pt x="1156" y="503"/>
                  </a:lnTo>
                  <a:lnTo>
                    <a:pt x="1161" y="506"/>
                  </a:lnTo>
                  <a:lnTo>
                    <a:pt x="1165" y="508"/>
                  </a:lnTo>
                  <a:lnTo>
                    <a:pt x="1168" y="508"/>
                  </a:lnTo>
                  <a:lnTo>
                    <a:pt x="1172" y="510"/>
                  </a:lnTo>
                  <a:lnTo>
                    <a:pt x="1175" y="513"/>
                  </a:lnTo>
                  <a:lnTo>
                    <a:pt x="1178" y="518"/>
                  </a:lnTo>
                  <a:lnTo>
                    <a:pt x="1172" y="527"/>
                  </a:lnTo>
                  <a:lnTo>
                    <a:pt x="1168" y="538"/>
                  </a:lnTo>
                  <a:lnTo>
                    <a:pt x="1163" y="550"/>
                  </a:lnTo>
                  <a:lnTo>
                    <a:pt x="1161" y="545"/>
                  </a:lnTo>
                  <a:lnTo>
                    <a:pt x="1158" y="541"/>
                  </a:lnTo>
                  <a:lnTo>
                    <a:pt x="1156" y="539"/>
                  </a:lnTo>
                  <a:lnTo>
                    <a:pt x="1152" y="539"/>
                  </a:lnTo>
                  <a:lnTo>
                    <a:pt x="1147" y="538"/>
                  </a:lnTo>
                  <a:lnTo>
                    <a:pt x="1140" y="538"/>
                  </a:lnTo>
                  <a:lnTo>
                    <a:pt x="1140" y="541"/>
                  </a:lnTo>
                  <a:lnTo>
                    <a:pt x="1144" y="541"/>
                  </a:lnTo>
                  <a:lnTo>
                    <a:pt x="1156" y="553"/>
                  </a:lnTo>
                  <a:lnTo>
                    <a:pt x="1166" y="567"/>
                  </a:lnTo>
                  <a:lnTo>
                    <a:pt x="1172" y="585"/>
                  </a:lnTo>
                  <a:lnTo>
                    <a:pt x="1175" y="606"/>
                  </a:lnTo>
                  <a:lnTo>
                    <a:pt x="1172" y="606"/>
                  </a:lnTo>
                  <a:lnTo>
                    <a:pt x="1172" y="611"/>
                  </a:lnTo>
                  <a:lnTo>
                    <a:pt x="1144" y="614"/>
                  </a:lnTo>
                  <a:lnTo>
                    <a:pt x="1144" y="595"/>
                  </a:lnTo>
                  <a:lnTo>
                    <a:pt x="1140" y="592"/>
                  </a:lnTo>
                  <a:lnTo>
                    <a:pt x="1137" y="590"/>
                  </a:lnTo>
                  <a:lnTo>
                    <a:pt x="1135" y="588"/>
                  </a:lnTo>
                  <a:lnTo>
                    <a:pt x="1130" y="585"/>
                  </a:lnTo>
                  <a:lnTo>
                    <a:pt x="1124" y="583"/>
                  </a:lnTo>
                  <a:lnTo>
                    <a:pt x="1116" y="588"/>
                  </a:lnTo>
                  <a:lnTo>
                    <a:pt x="1105" y="592"/>
                  </a:lnTo>
                  <a:lnTo>
                    <a:pt x="1093" y="593"/>
                  </a:lnTo>
                  <a:lnTo>
                    <a:pt x="1082" y="597"/>
                  </a:lnTo>
                  <a:lnTo>
                    <a:pt x="1076" y="602"/>
                  </a:lnTo>
                  <a:lnTo>
                    <a:pt x="1082" y="602"/>
                  </a:lnTo>
                  <a:lnTo>
                    <a:pt x="1091" y="602"/>
                  </a:lnTo>
                  <a:lnTo>
                    <a:pt x="1105" y="600"/>
                  </a:lnTo>
                  <a:lnTo>
                    <a:pt x="1121" y="599"/>
                  </a:lnTo>
                  <a:lnTo>
                    <a:pt x="1121" y="606"/>
                  </a:lnTo>
                  <a:lnTo>
                    <a:pt x="1086" y="618"/>
                  </a:lnTo>
                  <a:lnTo>
                    <a:pt x="1086" y="621"/>
                  </a:lnTo>
                  <a:lnTo>
                    <a:pt x="1095" y="621"/>
                  </a:lnTo>
                  <a:lnTo>
                    <a:pt x="1100" y="620"/>
                  </a:lnTo>
                  <a:lnTo>
                    <a:pt x="1107" y="618"/>
                  </a:lnTo>
                  <a:lnTo>
                    <a:pt x="1114" y="616"/>
                  </a:lnTo>
                  <a:lnTo>
                    <a:pt x="1121" y="614"/>
                  </a:lnTo>
                  <a:lnTo>
                    <a:pt x="1123" y="623"/>
                  </a:lnTo>
                  <a:lnTo>
                    <a:pt x="1130" y="627"/>
                  </a:lnTo>
                  <a:lnTo>
                    <a:pt x="1137" y="628"/>
                  </a:lnTo>
                  <a:lnTo>
                    <a:pt x="1149" y="627"/>
                  </a:lnTo>
                  <a:lnTo>
                    <a:pt x="1163" y="627"/>
                  </a:lnTo>
                  <a:lnTo>
                    <a:pt x="1163" y="630"/>
                  </a:lnTo>
                  <a:lnTo>
                    <a:pt x="1159" y="630"/>
                  </a:lnTo>
                  <a:lnTo>
                    <a:pt x="1140" y="648"/>
                  </a:lnTo>
                  <a:lnTo>
                    <a:pt x="1119" y="665"/>
                  </a:lnTo>
                  <a:lnTo>
                    <a:pt x="1098" y="679"/>
                  </a:lnTo>
                  <a:lnTo>
                    <a:pt x="1074" y="691"/>
                  </a:lnTo>
                  <a:lnTo>
                    <a:pt x="1048" y="696"/>
                  </a:lnTo>
                  <a:lnTo>
                    <a:pt x="1018" y="695"/>
                  </a:lnTo>
                  <a:lnTo>
                    <a:pt x="1018" y="700"/>
                  </a:lnTo>
                  <a:lnTo>
                    <a:pt x="1018" y="705"/>
                  </a:lnTo>
                  <a:lnTo>
                    <a:pt x="1016" y="709"/>
                  </a:lnTo>
                  <a:lnTo>
                    <a:pt x="1014" y="710"/>
                  </a:lnTo>
                  <a:lnTo>
                    <a:pt x="1013" y="710"/>
                  </a:lnTo>
                  <a:lnTo>
                    <a:pt x="1011" y="712"/>
                  </a:lnTo>
                  <a:lnTo>
                    <a:pt x="1007" y="714"/>
                  </a:lnTo>
                  <a:lnTo>
                    <a:pt x="1004" y="716"/>
                  </a:lnTo>
                  <a:lnTo>
                    <a:pt x="1002" y="717"/>
                  </a:lnTo>
                  <a:lnTo>
                    <a:pt x="999" y="721"/>
                  </a:lnTo>
                  <a:lnTo>
                    <a:pt x="995" y="731"/>
                  </a:lnTo>
                  <a:lnTo>
                    <a:pt x="993" y="744"/>
                  </a:lnTo>
                  <a:lnTo>
                    <a:pt x="990" y="752"/>
                  </a:lnTo>
                  <a:lnTo>
                    <a:pt x="981" y="761"/>
                  </a:lnTo>
                  <a:lnTo>
                    <a:pt x="966" y="771"/>
                  </a:lnTo>
                  <a:lnTo>
                    <a:pt x="946" y="780"/>
                  </a:lnTo>
                  <a:lnTo>
                    <a:pt x="929" y="787"/>
                  </a:lnTo>
                  <a:lnTo>
                    <a:pt x="913" y="791"/>
                  </a:lnTo>
                  <a:lnTo>
                    <a:pt x="913" y="787"/>
                  </a:lnTo>
                  <a:lnTo>
                    <a:pt x="913" y="784"/>
                  </a:lnTo>
                  <a:lnTo>
                    <a:pt x="911" y="784"/>
                  </a:lnTo>
                  <a:lnTo>
                    <a:pt x="911" y="782"/>
                  </a:lnTo>
                  <a:lnTo>
                    <a:pt x="910" y="780"/>
                  </a:lnTo>
                  <a:lnTo>
                    <a:pt x="908" y="794"/>
                  </a:lnTo>
                  <a:lnTo>
                    <a:pt x="903" y="806"/>
                  </a:lnTo>
                  <a:lnTo>
                    <a:pt x="899" y="817"/>
                  </a:lnTo>
                  <a:lnTo>
                    <a:pt x="894" y="827"/>
                  </a:lnTo>
                  <a:lnTo>
                    <a:pt x="890" y="841"/>
                  </a:lnTo>
                  <a:lnTo>
                    <a:pt x="894" y="843"/>
                  </a:lnTo>
                  <a:lnTo>
                    <a:pt x="894" y="845"/>
                  </a:lnTo>
                  <a:lnTo>
                    <a:pt x="896" y="845"/>
                  </a:lnTo>
                  <a:lnTo>
                    <a:pt x="896" y="845"/>
                  </a:lnTo>
                  <a:lnTo>
                    <a:pt x="896" y="847"/>
                  </a:lnTo>
                  <a:lnTo>
                    <a:pt x="894" y="848"/>
                  </a:lnTo>
                  <a:lnTo>
                    <a:pt x="890" y="852"/>
                  </a:lnTo>
                  <a:lnTo>
                    <a:pt x="887" y="854"/>
                  </a:lnTo>
                  <a:lnTo>
                    <a:pt x="884" y="857"/>
                  </a:lnTo>
                  <a:lnTo>
                    <a:pt x="880" y="859"/>
                  </a:lnTo>
                  <a:lnTo>
                    <a:pt x="878" y="862"/>
                  </a:lnTo>
                  <a:lnTo>
                    <a:pt x="875" y="867"/>
                  </a:lnTo>
                  <a:lnTo>
                    <a:pt x="868" y="887"/>
                  </a:lnTo>
                  <a:lnTo>
                    <a:pt x="863" y="908"/>
                  </a:lnTo>
                  <a:lnTo>
                    <a:pt x="861" y="932"/>
                  </a:lnTo>
                  <a:lnTo>
                    <a:pt x="857" y="955"/>
                  </a:lnTo>
                  <a:lnTo>
                    <a:pt x="852" y="976"/>
                  </a:lnTo>
                  <a:lnTo>
                    <a:pt x="849" y="974"/>
                  </a:lnTo>
                  <a:lnTo>
                    <a:pt x="849" y="974"/>
                  </a:lnTo>
                  <a:lnTo>
                    <a:pt x="847" y="974"/>
                  </a:lnTo>
                  <a:lnTo>
                    <a:pt x="847" y="972"/>
                  </a:lnTo>
                  <a:lnTo>
                    <a:pt x="845" y="972"/>
                  </a:lnTo>
                  <a:lnTo>
                    <a:pt x="840" y="969"/>
                  </a:lnTo>
                  <a:lnTo>
                    <a:pt x="831" y="962"/>
                  </a:lnTo>
                  <a:lnTo>
                    <a:pt x="817" y="953"/>
                  </a:lnTo>
                  <a:lnTo>
                    <a:pt x="801" y="944"/>
                  </a:lnTo>
                  <a:lnTo>
                    <a:pt x="786" y="934"/>
                  </a:lnTo>
                  <a:lnTo>
                    <a:pt x="774" y="925"/>
                  </a:lnTo>
                  <a:lnTo>
                    <a:pt x="763" y="920"/>
                  </a:lnTo>
                  <a:lnTo>
                    <a:pt x="760" y="918"/>
                  </a:lnTo>
                  <a:lnTo>
                    <a:pt x="756" y="880"/>
                  </a:lnTo>
                  <a:lnTo>
                    <a:pt x="754" y="876"/>
                  </a:lnTo>
                  <a:lnTo>
                    <a:pt x="749" y="873"/>
                  </a:lnTo>
                  <a:lnTo>
                    <a:pt x="746" y="871"/>
                  </a:lnTo>
                  <a:lnTo>
                    <a:pt x="740" y="867"/>
                  </a:lnTo>
                  <a:lnTo>
                    <a:pt x="737" y="864"/>
                  </a:lnTo>
                  <a:lnTo>
                    <a:pt x="740" y="862"/>
                  </a:lnTo>
                  <a:lnTo>
                    <a:pt x="740" y="860"/>
                  </a:lnTo>
                  <a:lnTo>
                    <a:pt x="742" y="859"/>
                  </a:lnTo>
                  <a:lnTo>
                    <a:pt x="742" y="859"/>
                  </a:lnTo>
                  <a:lnTo>
                    <a:pt x="744" y="855"/>
                  </a:lnTo>
                  <a:lnTo>
                    <a:pt x="746" y="852"/>
                  </a:lnTo>
                  <a:lnTo>
                    <a:pt x="737" y="852"/>
                  </a:lnTo>
                  <a:lnTo>
                    <a:pt x="732" y="852"/>
                  </a:lnTo>
                  <a:lnTo>
                    <a:pt x="728" y="852"/>
                  </a:lnTo>
                  <a:lnTo>
                    <a:pt x="726" y="850"/>
                  </a:lnTo>
                  <a:lnTo>
                    <a:pt x="725" y="847"/>
                  </a:lnTo>
                  <a:lnTo>
                    <a:pt x="721" y="841"/>
                  </a:lnTo>
                  <a:lnTo>
                    <a:pt x="719" y="838"/>
                  </a:lnTo>
                  <a:lnTo>
                    <a:pt x="719" y="834"/>
                  </a:lnTo>
                  <a:lnTo>
                    <a:pt x="719" y="833"/>
                  </a:lnTo>
                  <a:lnTo>
                    <a:pt x="719" y="829"/>
                  </a:lnTo>
                  <a:lnTo>
                    <a:pt x="721" y="826"/>
                  </a:lnTo>
                  <a:lnTo>
                    <a:pt x="721" y="822"/>
                  </a:lnTo>
                  <a:lnTo>
                    <a:pt x="711" y="822"/>
                  </a:lnTo>
                  <a:lnTo>
                    <a:pt x="711" y="817"/>
                  </a:lnTo>
                  <a:lnTo>
                    <a:pt x="712" y="812"/>
                  </a:lnTo>
                  <a:lnTo>
                    <a:pt x="714" y="810"/>
                  </a:lnTo>
                  <a:lnTo>
                    <a:pt x="714" y="806"/>
                  </a:lnTo>
                  <a:lnTo>
                    <a:pt x="716" y="803"/>
                  </a:lnTo>
                  <a:lnTo>
                    <a:pt x="718" y="798"/>
                  </a:lnTo>
                  <a:lnTo>
                    <a:pt x="712" y="798"/>
                  </a:lnTo>
                  <a:lnTo>
                    <a:pt x="707" y="798"/>
                  </a:lnTo>
                  <a:lnTo>
                    <a:pt x="704" y="796"/>
                  </a:lnTo>
                  <a:lnTo>
                    <a:pt x="698" y="794"/>
                  </a:lnTo>
                  <a:lnTo>
                    <a:pt x="697" y="768"/>
                  </a:lnTo>
                  <a:lnTo>
                    <a:pt x="695" y="744"/>
                  </a:lnTo>
                  <a:lnTo>
                    <a:pt x="695" y="721"/>
                  </a:lnTo>
                  <a:lnTo>
                    <a:pt x="702" y="698"/>
                  </a:lnTo>
                  <a:lnTo>
                    <a:pt x="709" y="688"/>
                  </a:lnTo>
                  <a:lnTo>
                    <a:pt x="718" y="681"/>
                  </a:lnTo>
                  <a:lnTo>
                    <a:pt x="725" y="675"/>
                  </a:lnTo>
                  <a:lnTo>
                    <a:pt x="730" y="667"/>
                  </a:lnTo>
                  <a:lnTo>
                    <a:pt x="735" y="656"/>
                  </a:lnTo>
                  <a:lnTo>
                    <a:pt x="737" y="637"/>
                  </a:lnTo>
                  <a:lnTo>
                    <a:pt x="733" y="637"/>
                  </a:lnTo>
                  <a:lnTo>
                    <a:pt x="730" y="641"/>
                  </a:lnTo>
                  <a:lnTo>
                    <a:pt x="726" y="642"/>
                  </a:lnTo>
                  <a:lnTo>
                    <a:pt x="725" y="642"/>
                  </a:lnTo>
                  <a:lnTo>
                    <a:pt x="721" y="642"/>
                  </a:lnTo>
                  <a:lnTo>
                    <a:pt x="718" y="641"/>
                  </a:lnTo>
                  <a:lnTo>
                    <a:pt x="704" y="637"/>
                  </a:lnTo>
                  <a:lnTo>
                    <a:pt x="693" y="630"/>
                  </a:lnTo>
                  <a:lnTo>
                    <a:pt x="686" y="620"/>
                  </a:lnTo>
                  <a:lnTo>
                    <a:pt x="683" y="602"/>
                  </a:lnTo>
                  <a:lnTo>
                    <a:pt x="688" y="602"/>
                  </a:lnTo>
                  <a:lnTo>
                    <a:pt x="688" y="599"/>
                  </a:lnTo>
                  <a:lnTo>
                    <a:pt x="697" y="604"/>
                  </a:lnTo>
                  <a:lnTo>
                    <a:pt x="707" y="611"/>
                  </a:lnTo>
                  <a:lnTo>
                    <a:pt x="716" y="614"/>
                  </a:lnTo>
                  <a:lnTo>
                    <a:pt x="726" y="614"/>
                  </a:lnTo>
                  <a:lnTo>
                    <a:pt x="726" y="613"/>
                  </a:lnTo>
                  <a:lnTo>
                    <a:pt x="728" y="611"/>
                  </a:lnTo>
                  <a:lnTo>
                    <a:pt x="728" y="611"/>
                  </a:lnTo>
                  <a:lnTo>
                    <a:pt x="728" y="609"/>
                  </a:lnTo>
                  <a:lnTo>
                    <a:pt x="730" y="606"/>
                  </a:lnTo>
                  <a:lnTo>
                    <a:pt x="711" y="592"/>
                  </a:lnTo>
                  <a:lnTo>
                    <a:pt x="695" y="572"/>
                  </a:lnTo>
                  <a:lnTo>
                    <a:pt x="690" y="574"/>
                  </a:lnTo>
                  <a:lnTo>
                    <a:pt x="686" y="576"/>
                  </a:lnTo>
                  <a:lnTo>
                    <a:pt x="681" y="578"/>
                  </a:lnTo>
                  <a:lnTo>
                    <a:pt x="676" y="579"/>
                  </a:lnTo>
                  <a:lnTo>
                    <a:pt x="672" y="576"/>
                  </a:lnTo>
                  <a:lnTo>
                    <a:pt x="671" y="574"/>
                  </a:lnTo>
                  <a:lnTo>
                    <a:pt x="669" y="571"/>
                  </a:lnTo>
                  <a:lnTo>
                    <a:pt x="667" y="569"/>
                  </a:lnTo>
                  <a:lnTo>
                    <a:pt x="664" y="564"/>
                  </a:lnTo>
                  <a:lnTo>
                    <a:pt x="674" y="553"/>
                  </a:lnTo>
                  <a:lnTo>
                    <a:pt x="676" y="538"/>
                  </a:lnTo>
                  <a:lnTo>
                    <a:pt x="674" y="518"/>
                  </a:lnTo>
                  <a:lnTo>
                    <a:pt x="669" y="497"/>
                  </a:lnTo>
                  <a:lnTo>
                    <a:pt x="660" y="475"/>
                  </a:lnTo>
                  <a:lnTo>
                    <a:pt x="650" y="454"/>
                  </a:lnTo>
                  <a:lnTo>
                    <a:pt x="637" y="435"/>
                  </a:lnTo>
                  <a:lnTo>
                    <a:pt x="627" y="417"/>
                  </a:lnTo>
                  <a:lnTo>
                    <a:pt x="618" y="403"/>
                  </a:lnTo>
                  <a:lnTo>
                    <a:pt x="597" y="389"/>
                  </a:lnTo>
                  <a:lnTo>
                    <a:pt x="573" y="384"/>
                  </a:lnTo>
                  <a:lnTo>
                    <a:pt x="548" y="384"/>
                  </a:lnTo>
                  <a:lnTo>
                    <a:pt x="520" y="384"/>
                  </a:lnTo>
                  <a:lnTo>
                    <a:pt x="493" y="386"/>
                  </a:lnTo>
                  <a:lnTo>
                    <a:pt x="465" y="384"/>
                  </a:lnTo>
                  <a:lnTo>
                    <a:pt x="465" y="379"/>
                  </a:lnTo>
                  <a:lnTo>
                    <a:pt x="465" y="375"/>
                  </a:lnTo>
                  <a:lnTo>
                    <a:pt x="466" y="374"/>
                  </a:lnTo>
                  <a:lnTo>
                    <a:pt x="466" y="372"/>
                  </a:lnTo>
                  <a:lnTo>
                    <a:pt x="466" y="370"/>
                  </a:lnTo>
                  <a:lnTo>
                    <a:pt x="465" y="368"/>
                  </a:lnTo>
                  <a:lnTo>
                    <a:pt x="454" y="363"/>
                  </a:lnTo>
                  <a:lnTo>
                    <a:pt x="444" y="360"/>
                  </a:lnTo>
                  <a:lnTo>
                    <a:pt x="433" y="353"/>
                  </a:lnTo>
                  <a:lnTo>
                    <a:pt x="442" y="353"/>
                  </a:lnTo>
                  <a:lnTo>
                    <a:pt x="452" y="349"/>
                  </a:lnTo>
                  <a:lnTo>
                    <a:pt x="466" y="346"/>
                  </a:lnTo>
                  <a:lnTo>
                    <a:pt x="482" y="344"/>
                  </a:lnTo>
                  <a:lnTo>
                    <a:pt x="494" y="340"/>
                  </a:lnTo>
                  <a:lnTo>
                    <a:pt x="503" y="333"/>
                  </a:lnTo>
                  <a:lnTo>
                    <a:pt x="461" y="333"/>
                  </a:lnTo>
                  <a:lnTo>
                    <a:pt x="451" y="330"/>
                  </a:lnTo>
                  <a:lnTo>
                    <a:pt x="442" y="330"/>
                  </a:lnTo>
                  <a:lnTo>
                    <a:pt x="431" y="328"/>
                  </a:lnTo>
                  <a:lnTo>
                    <a:pt x="423" y="326"/>
                  </a:lnTo>
                  <a:lnTo>
                    <a:pt x="414" y="323"/>
                  </a:lnTo>
                  <a:lnTo>
                    <a:pt x="409" y="314"/>
                  </a:lnTo>
                  <a:lnTo>
                    <a:pt x="407" y="300"/>
                  </a:lnTo>
                  <a:lnTo>
                    <a:pt x="428" y="297"/>
                  </a:lnTo>
                  <a:lnTo>
                    <a:pt x="447" y="290"/>
                  </a:lnTo>
                  <a:lnTo>
                    <a:pt x="463" y="283"/>
                  </a:lnTo>
                  <a:lnTo>
                    <a:pt x="480" y="276"/>
                  </a:lnTo>
                  <a:lnTo>
                    <a:pt x="515" y="276"/>
                  </a:lnTo>
                  <a:lnTo>
                    <a:pt x="529" y="230"/>
                  </a:lnTo>
                  <a:lnTo>
                    <a:pt x="496" y="230"/>
                  </a:lnTo>
                  <a:lnTo>
                    <a:pt x="487" y="218"/>
                  </a:lnTo>
                  <a:lnTo>
                    <a:pt x="498" y="211"/>
                  </a:lnTo>
                  <a:lnTo>
                    <a:pt x="506" y="204"/>
                  </a:lnTo>
                  <a:lnTo>
                    <a:pt x="517" y="199"/>
                  </a:lnTo>
                  <a:lnTo>
                    <a:pt x="529" y="195"/>
                  </a:lnTo>
                  <a:lnTo>
                    <a:pt x="529" y="183"/>
                  </a:lnTo>
                  <a:lnTo>
                    <a:pt x="543" y="176"/>
                  </a:lnTo>
                  <a:lnTo>
                    <a:pt x="550" y="168"/>
                  </a:lnTo>
                  <a:lnTo>
                    <a:pt x="557" y="157"/>
                  </a:lnTo>
                  <a:lnTo>
                    <a:pt x="568" y="150"/>
                  </a:lnTo>
                  <a:lnTo>
                    <a:pt x="580" y="145"/>
                  </a:lnTo>
                  <a:lnTo>
                    <a:pt x="590" y="145"/>
                  </a:lnTo>
                  <a:lnTo>
                    <a:pt x="599" y="148"/>
                  </a:lnTo>
                  <a:lnTo>
                    <a:pt x="611" y="147"/>
                  </a:lnTo>
                  <a:lnTo>
                    <a:pt x="602" y="143"/>
                  </a:lnTo>
                  <a:lnTo>
                    <a:pt x="597" y="141"/>
                  </a:lnTo>
                  <a:lnTo>
                    <a:pt x="592" y="140"/>
                  </a:lnTo>
                  <a:lnTo>
                    <a:pt x="587" y="134"/>
                  </a:lnTo>
                  <a:lnTo>
                    <a:pt x="604" y="131"/>
                  </a:lnTo>
                  <a:lnTo>
                    <a:pt x="620" y="126"/>
                  </a:lnTo>
                  <a:lnTo>
                    <a:pt x="634" y="122"/>
                  </a:lnTo>
                  <a:lnTo>
                    <a:pt x="650" y="119"/>
                  </a:lnTo>
                  <a:lnTo>
                    <a:pt x="651" y="126"/>
                  </a:lnTo>
                  <a:lnTo>
                    <a:pt x="653" y="129"/>
                  </a:lnTo>
                  <a:lnTo>
                    <a:pt x="655" y="134"/>
                  </a:lnTo>
                  <a:lnTo>
                    <a:pt x="657" y="138"/>
                  </a:lnTo>
                  <a:lnTo>
                    <a:pt x="662" y="140"/>
                  </a:lnTo>
                  <a:lnTo>
                    <a:pt x="669" y="141"/>
                  </a:lnTo>
                  <a:lnTo>
                    <a:pt x="669" y="136"/>
                  </a:lnTo>
                  <a:lnTo>
                    <a:pt x="672" y="131"/>
                  </a:lnTo>
                  <a:lnTo>
                    <a:pt x="674" y="124"/>
                  </a:lnTo>
                  <a:lnTo>
                    <a:pt x="676" y="119"/>
                  </a:lnTo>
                  <a:lnTo>
                    <a:pt x="679" y="124"/>
                  </a:lnTo>
                  <a:lnTo>
                    <a:pt x="685" y="129"/>
                  </a:lnTo>
                  <a:lnTo>
                    <a:pt x="688" y="133"/>
                  </a:lnTo>
                  <a:lnTo>
                    <a:pt x="695" y="136"/>
                  </a:lnTo>
                  <a:lnTo>
                    <a:pt x="702" y="138"/>
                  </a:lnTo>
                  <a:lnTo>
                    <a:pt x="698" y="115"/>
                  </a:lnTo>
                  <a:lnTo>
                    <a:pt x="711" y="112"/>
                  </a:lnTo>
                  <a:lnTo>
                    <a:pt x="721" y="108"/>
                  </a:lnTo>
                  <a:lnTo>
                    <a:pt x="737" y="112"/>
                  </a:lnTo>
                  <a:lnTo>
                    <a:pt x="754" y="119"/>
                  </a:lnTo>
                  <a:lnTo>
                    <a:pt x="772" y="129"/>
                  </a:lnTo>
                  <a:lnTo>
                    <a:pt x="791" y="138"/>
                  </a:lnTo>
                  <a:lnTo>
                    <a:pt x="807" y="145"/>
                  </a:lnTo>
                  <a:lnTo>
                    <a:pt x="822" y="150"/>
                  </a:lnTo>
                  <a:lnTo>
                    <a:pt x="822" y="147"/>
                  </a:lnTo>
                  <a:lnTo>
                    <a:pt x="812" y="138"/>
                  </a:lnTo>
                  <a:lnTo>
                    <a:pt x="805" y="131"/>
                  </a:lnTo>
                  <a:lnTo>
                    <a:pt x="801" y="122"/>
                  </a:lnTo>
                  <a:lnTo>
                    <a:pt x="807" y="112"/>
                  </a:lnTo>
                  <a:lnTo>
                    <a:pt x="803" y="108"/>
                  </a:lnTo>
                  <a:lnTo>
                    <a:pt x="798" y="103"/>
                  </a:lnTo>
                  <a:lnTo>
                    <a:pt x="793" y="99"/>
                  </a:lnTo>
                  <a:lnTo>
                    <a:pt x="788" y="96"/>
                  </a:lnTo>
                  <a:lnTo>
                    <a:pt x="784" y="92"/>
                  </a:lnTo>
                  <a:lnTo>
                    <a:pt x="788" y="84"/>
                  </a:lnTo>
                  <a:lnTo>
                    <a:pt x="798" y="87"/>
                  </a:lnTo>
                  <a:lnTo>
                    <a:pt x="812" y="89"/>
                  </a:lnTo>
                  <a:lnTo>
                    <a:pt x="824" y="87"/>
                  </a:lnTo>
                  <a:lnTo>
                    <a:pt x="833" y="80"/>
                  </a:lnTo>
                  <a:lnTo>
                    <a:pt x="791" y="80"/>
                  </a:lnTo>
                  <a:lnTo>
                    <a:pt x="791" y="77"/>
                  </a:lnTo>
                  <a:lnTo>
                    <a:pt x="788" y="77"/>
                  </a:lnTo>
                  <a:lnTo>
                    <a:pt x="788" y="73"/>
                  </a:lnTo>
                  <a:lnTo>
                    <a:pt x="793" y="70"/>
                  </a:lnTo>
                  <a:lnTo>
                    <a:pt x="798" y="66"/>
                  </a:lnTo>
                  <a:lnTo>
                    <a:pt x="803" y="63"/>
                  </a:lnTo>
                  <a:lnTo>
                    <a:pt x="808" y="59"/>
                  </a:lnTo>
                  <a:lnTo>
                    <a:pt x="814" y="58"/>
                  </a:lnTo>
                  <a:lnTo>
                    <a:pt x="836" y="61"/>
                  </a:lnTo>
                  <a:lnTo>
                    <a:pt x="842" y="45"/>
                  </a:lnTo>
                  <a:lnTo>
                    <a:pt x="868" y="49"/>
                  </a:lnTo>
                  <a:lnTo>
                    <a:pt x="870" y="49"/>
                  </a:lnTo>
                  <a:lnTo>
                    <a:pt x="871" y="45"/>
                  </a:lnTo>
                  <a:lnTo>
                    <a:pt x="873" y="44"/>
                  </a:lnTo>
                  <a:lnTo>
                    <a:pt x="875" y="40"/>
                  </a:lnTo>
                  <a:lnTo>
                    <a:pt x="880" y="38"/>
                  </a:lnTo>
                  <a:lnTo>
                    <a:pt x="884" y="44"/>
                  </a:lnTo>
                  <a:lnTo>
                    <a:pt x="889" y="49"/>
                  </a:lnTo>
                  <a:lnTo>
                    <a:pt x="894" y="54"/>
                  </a:lnTo>
                  <a:lnTo>
                    <a:pt x="894" y="45"/>
                  </a:lnTo>
                  <a:lnTo>
                    <a:pt x="896" y="44"/>
                  </a:lnTo>
                  <a:lnTo>
                    <a:pt x="896" y="42"/>
                  </a:lnTo>
                  <a:lnTo>
                    <a:pt x="896" y="40"/>
                  </a:lnTo>
                  <a:lnTo>
                    <a:pt x="896" y="38"/>
                  </a:lnTo>
                  <a:lnTo>
                    <a:pt x="897" y="35"/>
                  </a:lnTo>
                  <a:lnTo>
                    <a:pt x="899" y="33"/>
                  </a:lnTo>
                  <a:lnTo>
                    <a:pt x="903" y="31"/>
                  </a:lnTo>
                  <a:lnTo>
                    <a:pt x="920" y="23"/>
                  </a:lnTo>
                  <a:lnTo>
                    <a:pt x="943" y="19"/>
                  </a:lnTo>
                  <a:close/>
                  <a:moveTo>
                    <a:pt x="2205" y="16"/>
                  </a:moveTo>
                  <a:lnTo>
                    <a:pt x="2215" y="19"/>
                  </a:lnTo>
                  <a:lnTo>
                    <a:pt x="2215" y="26"/>
                  </a:lnTo>
                  <a:lnTo>
                    <a:pt x="2200" y="26"/>
                  </a:lnTo>
                  <a:lnTo>
                    <a:pt x="2205" y="16"/>
                  </a:lnTo>
                  <a:close/>
                  <a:moveTo>
                    <a:pt x="2676" y="0"/>
                  </a:moveTo>
                  <a:lnTo>
                    <a:pt x="2681" y="3"/>
                  </a:lnTo>
                  <a:lnTo>
                    <a:pt x="2685" y="7"/>
                  </a:lnTo>
                  <a:lnTo>
                    <a:pt x="2687" y="10"/>
                  </a:lnTo>
                  <a:lnTo>
                    <a:pt x="2688" y="16"/>
                  </a:lnTo>
                  <a:lnTo>
                    <a:pt x="2690" y="19"/>
                  </a:lnTo>
                  <a:lnTo>
                    <a:pt x="2692" y="24"/>
                  </a:lnTo>
                  <a:lnTo>
                    <a:pt x="2695" y="26"/>
                  </a:lnTo>
                  <a:lnTo>
                    <a:pt x="2706" y="31"/>
                  </a:lnTo>
                  <a:lnTo>
                    <a:pt x="2716" y="33"/>
                  </a:lnTo>
                  <a:lnTo>
                    <a:pt x="2723" y="33"/>
                  </a:lnTo>
                  <a:lnTo>
                    <a:pt x="2728" y="37"/>
                  </a:lnTo>
                  <a:lnTo>
                    <a:pt x="2732" y="44"/>
                  </a:lnTo>
                  <a:lnTo>
                    <a:pt x="2734" y="58"/>
                  </a:lnTo>
                  <a:lnTo>
                    <a:pt x="2732" y="59"/>
                  </a:lnTo>
                  <a:lnTo>
                    <a:pt x="2732" y="59"/>
                  </a:lnTo>
                  <a:lnTo>
                    <a:pt x="2732" y="61"/>
                  </a:lnTo>
                  <a:lnTo>
                    <a:pt x="2732" y="63"/>
                  </a:lnTo>
                  <a:lnTo>
                    <a:pt x="2730" y="65"/>
                  </a:lnTo>
                  <a:lnTo>
                    <a:pt x="2708" y="65"/>
                  </a:lnTo>
                  <a:lnTo>
                    <a:pt x="2685" y="65"/>
                  </a:lnTo>
                  <a:lnTo>
                    <a:pt x="2666" y="73"/>
                  </a:lnTo>
                  <a:lnTo>
                    <a:pt x="2662" y="75"/>
                  </a:lnTo>
                  <a:lnTo>
                    <a:pt x="2660" y="79"/>
                  </a:lnTo>
                  <a:lnTo>
                    <a:pt x="2659" y="80"/>
                  </a:lnTo>
                  <a:lnTo>
                    <a:pt x="2657" y="82"/>
                  </a:lnTo>
                  <a:lnTo>
                    <a:pt x="2655" y="84"/>
                  </a:lnTo>
                  <a:lnTo>
                    <a:pt x="2652" y="86"/>
                  </a:lnTo>
                  <a:lnTo>
                    <a:pt x="2646" y="89"/>
                  </a:lnTo>
                  <a:lnTo>
                    <a:pt x="2643" y="84"/>
                  </a:lnTo>
                  <a:lnTo>
                    <a:pt x="2641" y="80"/>
                  </a:lnTo>
                  <a:lnTo>
                    <a:pt x="2638" y="77"/>
                  </a:lnTo>
                  <a:lnTo>
                    <a:pt x="2650" y="47"/>
                  </a:lnTo>
                  <a:lnTo>
                    <a:pt x="2662" y="23"/>
                  </a:lnTo>
                  <a:lnTo>
                    <a:pt x="2676" y="0"/>
                  </a:lnTo>
                  <a:close/>
                  <a:moveTo>
                    <a:pt x="2554" y="0"/>
                  </a:moveTo>
                  <a:lnTo>
                    <a:pt x="2563" y="9"/>
                  </a:lnTo>
                  <a:lnTo>
                    <a:pt x="2568" y="19"/>
                  </a:lnTo>
                  <a:lnTo>
                    <a:pt x="2573" y="31"/>
                  </a:lnTo>
                  <a:lnTo>
                    <a:pt x="2564" y="31"/>
                  </a:lnTo>
                  <a:lnTo>
                    <a:pt x="2564" y="26"/>
                  </a:lnTo>
                  <a:lnTo>
                    <a:pt x="2561" y="23"/>
                  </a:lnTo>
                  <a:lnTo>
                    <a:pt x="2557" y="19"/>
                  </a:lnTo>
                  <a:lnTo>
                    <a:pt x="2556" y="14"/>
                  </a:lnTo>
                  <a:lnTo>
                    <a:pt x="2554" y="9"/>
                  </a:lnTo>
                  <a:lnTo>
                    <a:pt x="2554" y="0"/>
                  </a:lnTo>
                  <a:close/>
                </a:path>
              </a:pathLst>
            </a:custGeom>
            <a:grpFill/>
            <a:ln w="3175">
              <a:noFill/>
              <a:round/>
              <a:headEnd/>
              <a:tailEnd/>
            </a:ln>
          </p:spPr>
          <p:txBody>
            <a:bodyPr vert="horz" wrap="square" lIns="91440" tIns="45720" rIns="91440" bIns="45720" numCol="1" anchor="t" anchorCtr="0" compatLnSpc="1">
              <a:prstTxWarp prst="textNoShape">
                <a:avLst/>
              </a:prstTxWarp>
            </a:bodyPr>
            <a:lstStyle/>
            <a:p>
              <a:endParaRPr lang="ko-KR" altLang="en-US"/>
            </a:p>
          </p:txBody>
        </p:sp>
      </p:grpSp>
      <p:grpSp>
        <p:nvGrpSpPr>
          <p:cNvPr id="37" name="그룹 36">
            <a:extLst>
              <a:ext uri="{FF2B5EF4-FFF2-40B4-BE49-F238E27FC236}">
                <a16:creationId xmlns:a16="http://schemas.microsoft.com/office/drawing/2014/main" id="{99A6CA90-061F-41ED-A93E-CEAFED1C2ABE}"/>
              </a:ext>
            </a:extLst>
          </p:cNvPr>
          <p:cNvGrpSpPr/>
          <p:nvPr/>
        </p:nvGrpSpPr>
        <p:grpSpPr>
          <a:xfrm rot="5400000">
            <a:off x="10764919" y="4040811"/>
            <a:ext cx="685501" cy="963781"/>
            <a:chOff x="4335987" y="774785"/>
            <a:chExt cx="887766" cy="1248156"/>
          </a:xfrm>
        </p:grpSpPr>
        <p:sp>
          <p:nvSpPr>
            <p:cNvPr id="38" name="이등변 삼각형 37">
              <a:extLst>
                <a:ext uri="{FF2B5EF4-FFF2-40B4-BE49-F238E27FC236}">
                  <a16:creationId xmlns:a16="http://schemas.microsoft.com/office/drawing/2014/main" id="{52F67D2F-7DE8-4741-85DA-8240887F086D}"/>
                </a:ext>
              </a:extLst>
            </p:cNvPr>
            <p:cNvSpPr/>
            <p:nvPr/>
          </p:nvSpPr>
          <p:spPr>
            <a:xfrm rot="5400000">
              <a:off x="4155792" y="954980"/>
              <a:ext cx="1248156" cy="887766"/>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9" name="이등변 삼각형 38">
              <a:extLst>
                <a:ext uri="{FF2B5EF4-FFF2-40B4-BE49-F238E27FC236}">
                  <a16:creationId xmlns:a16="http://schemas.microsoft.com/office/drawing/2014/main" id="{C8B83654-BD26-427A-9EA6-08963FE42B65}"/>
                </a:ext>
              </a:extLst>
            </p:cNvPr>
            <p:cNvSpPr/>
            <p:nvPr/>
          </p:nvSpPr>
          <p:spPr>
            <a:xfrm rot="5400000">
              <a:off x="4284886" y="1008637"/>
              <a:ext cx="1097280" cy="78045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nvGrpSpPr>
          <p:cNvPr id="40" name="그룹 39">
            <a:extLst>
              <a:ext uri="{FF2B5EF4-FFF2-40B4-BE49-F238E27FC236}">
                <a16:creationId xmlns:a16="http://schemas.microsoft.com/office/drawing/2014/main" id="{C98036FC-27E8-4DCA-AFE5-7C6826EC1714}"/>
              </a:ext>
            </a:extLst>
          </p:cNvPr>
          <p:cNvGrpSpPr/>
          <p:nvPr/>
        </p:nvGrpSpPr>
        <p:grpSpPr>
          <a:xfrm rot="16200000" flipH="1">
            <a:off x="9342654" y="5141203"/>
            <a:ext cx="685501" cy="963781"/>
            <a:chOff x="4335987" y="774785"/>
            <a:chExt cx="887766" cy="1248156"/>
          </a:xfrm>
        </p:grpSpPr>
        <p:sp>
          <p:nvSpPr>
            <p:cNvPr id="41" name="이등변 삼각형 40">
              <a:extLst>
                <a:ext uri="{FF2B5EF4-FFF2-40B4-BE49-F238E27FC236}">
                  <a16:creationId xmlns:a16="http://schemas.microsoft.com/office/drawing/2014/main" id="{9E70A94A-F140-4737-AE33-224628355FE7}"/>
                </a:ext>
              </a:extLst>
            </p:cNvPr>
            <p:cNvSpPr/>
            <p:nvPr/>
          </p:nvSpPr>
          <p:spPr>
            <a:xfrm rot="5400000">
              <a:off x="4155792" y="954980"/>
              <a:ext cx="1248156" cy="887766"/>
            </a:xfrm>
            <a:prstGeom prs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2" name="이등변 삼각형 41">
              <a:extLst>
                <a:ext uri="{FF2B5EF4-FFF2-40B4-BE49-F238E27FC236}">
                  <a16:creationId xmlns:a16="http://schemas.microsoft.com/office/drawing/2014/main" id="{E4314099-D259-4243-BE3F-4D872F979B11}"/>
                </a:ext>
              </a:extLst>
            </p:cNvPr>
            <p:cNvSpPr/>
            <p:nvPr/>
          </p:nvSpPr>
          <p:spPr>
            <a:xfrm rot="5400000">
              <a:off x="4284886" y="1008637"/>
              <a:ext cx="1097280" cy="780453"/>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nvGrpSpPr>
          <p:cNvPr id="43" name="그룹 42">
            <a:extLst>
              <a:ext uri="{FF2B5EF4-FFF2-40B4-BE49-F238E27FC236}">
                <a16:creationId xmlns:a16="http://schemas.microsoft.com/office/drawing/2014/main" id="{4ED4418D-1196-4094-8D76-360B60986E4F}"/>
              </a:ext>
            </a:extLst>
          </p:cNvPr>
          <p:cNvGrpSpPr/>
          <p:nvPr/>
        </p:nvGrpSpPr>
        <p:grpSpPr>
          <a:xfrm rot="16200000" flipH="1">
            <a:off x="7596278" y="3894127"/>
            <a:ext cx="685501" cy="963781"/>
            <a:chOff x="4335987" y="774785"/>
            <a:chExt cx="887766" cy="1248156"/>
          </a:xfrm>
        </p:grpSpPr>
        <p:sp>
          <p:nvSpPr>
            <p:cNvPr id="44" name="이등변 삼각형 43">
              <a:extLst>
                <a:ext uri="{FF2B5EF4-FFF2-40B4-BE49-F238E27FC236}">
                  <a16:creationId xmlns:a16="http://schemas.microsoft.com/office/drawing/2014/main" id="{116C100C-CB05-4B25-9171-A49646926486}"/>
                </a:ext>
              </a:extLst>
            </p:cNvPr>
            <p:cNvSpPr/>
            <p:nvPr/>
          </p:nvSpPr>
          <p:spPr>
            <a:xfrm rot="5400000">
              <a:off x="4155792" y="954980"/>
              <a:ext cx="1248156" cy="887766"/>
            </a:xfrm>
            <a:prstGeom prs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5" name="이등변 삼각형 44">
              <a:extLst>
                <a:ext uri="{FF2B5EF4-FFF2-40B4-BE49-F238E27FC236}">
                  <a16:creationId xmlns:a16="http://schemas.microsoft.com/office/drawing/2014/main" id="{0F6AF887-626C-43BF-A346-09480CD9EBED}"/>
                </a:ext>
              </a:extLst>
            </p:cNvPr>
            <p:cNvSpPr/>
            <p:nvPr/>
          </p:nvSpPr>
          <p:spPr>
            <a:xfrm rot="5400000">
              <a:off x="4284886" y="1008637"/>
              <a:ext cx="1097280" cy="78045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nvGrpSpPr>
          <p:cNvPr id="46" name="그룹 45">
            <a:extLst>
              <a:ext uri="{FF2B5EF4-FFF2-40B4-BE49-F238E27FC236}">
                <a16:creationId xmlns:a16="http://schemas.microsoft.com/office/drawing/2014/main" id="{A35C27D9-B127-4513-83B9-78661158E72A}"/>
              </a:ext>
            </a:extLst>
          </p:cNvPr>
          <p:cNvGrpSpPr/>
          <p:nvPr/>
        </p:nvGrpSpPr>
        <p:grpSpPr>
          <a:xfrm rot="5400000">
            <a:off x="6344665" y="4824349"/>
            <a:ext cx="685501" cy="963781"/>
            <a:chOff x="4335987" y="774785"/>
            <a:chExt cx="887766" cy="1248156"/>
          </a:xfrm>
        </p:grpSpPr>
        <p:sp>
          <p:nvSpPr>
            <p:cNvPr id="47" name="이등변 삼각형 46">
              <a:extLst>
                <a:ext uri="{FF2B5EF4-FFF2-40B4-BE49-F238E27FC236}">
                  <a16:creationId xmlns:a16="http://schemas.microsoft.com/office/drawing/2014/main" id="{2F5C9989-0AE9-47D4-84CE-13BDE130EE35}"/>
                </a:ext>
              </a:extLst>
            </p:cNvPr>
            <p:cNvSpPr/>
            <p:nvPr/>
          </p:nvSpPr>
          <p:spPr>
            <a:xfrm rot="5400000">
              <a:off x="4155792" y="954980"/>
              <a:ext cx="1248156" cy="887766"/>
            </a:xfrm>
            <a:prstGeom prs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8" name="이등변 삼각형 47">
              <a:extLst>
                <a:ext uri="{FF2B5EF4-FFF2-40B4-BE49-F238E27FC236}">
                  <a16:creationId xmlns:a16="http://schemas.microsoft.com/office/drawing/2014/main" id="{DB0F5F23-6D9D-4EA4-8A15-EC09DE348D6D}"/>
                </a:ext>
              </a:extLst>
            </p:cNvPr>
            <p:cNvSpPr/>
            <p:nvPr/>
          </p:nvSpPr>
          <p:spPr>
            <a:xfrm rot="5400000">
              <a:off x="4284886" y="1008637"/>
              <a:ext cx="1097280" cy="78045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Tree>
    <p:extLst>
      <p:ext uri="{BB962C8B-B14F-4D97-AF65-F5344CB8AC3E}">
        <p14:creationId xmlns:p14="http://schemas.microsoft.com/office/powerpoint/2010/main" val="4184600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11">
            <a:extLst>
              <a:ext uri="{FF2B5EF4-FFF2-40B4-BE49-F238E27FC236}">
                <a16:creationId xmlns:a16="http://schemas.microsoft.com/office/drawing/2014/main" id="{A93178BF-B238-42A2-8F78-196ED1E0D264}"/>
              </a:ext>
            </a:extLst>
          </p:cNvPr>
          <p:cNvSpPr/>
          <p:nvPr/>
        </p:nvSpPr>
        <p:spPr>
          <a:xfrm>
            <a:off x="6071722" y="1766354"/>
            <a:ext cx="5119886" cy="1103428"/>
          </a:xfrm>
          <a:prstGeom prst="roundRect">
            <a:avLst/>
          </a:prstGeom>
          <a:solidFill>
            <a:schemeClr val="bg1"/>
          </a:solidFill>
          <a:ln w="381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dirty="0"/>
          </a:p>
        </p:txBody>
      </p:sp>
      <p:grpSp>
        <p:nvGrpSpPr>
          <p:cNvPr id="23" name="그룹 22">
            <a:extLst>
              <a:ext uri="{FF2B5EF4-FFF2-40B4-BE49-F238E27FC236}">
                <a16:creationId xmlns:a16="http://schemas.microsoft.com/office/drawing/2014/main" id="{D42D42F8-6ACF-460C-A79B-1BC2AADAA55C}"/>
              </a:ext>
            </a:extLst>
          </p:cNvPr>
          <p:cNvGrpSpPr/>
          <p:nvPr/>
        </p:nvGrpSpPr>
        <p:grpSpPr>
          <a:xfrm>
            <a:off x="5807578" y="1693990"/>
            <a:ext cx="887766" cy="1248156"/>
            <a:chOff x="4335987" y="774785"/>
            <a:chExt cx="887766" cy="1248156"/>
          </a:xfrm>
          <a:effectLst/>
        </p:grpSpPr>
        <p:sp>
          <p:nvSpPr>
            <p:cNvPr id="24" name="이등변 삼각형 23">
              <a:extLst>
                <a:ext uri="{FF2B5EF4-FFF2-40B4-BE49-F238E27FC236}">
                  <a16:creationId xmlns:a16="http://schemas.microsoft.com/office/drawing/2014/main" id="{53D6B0C1-7804-4D3F-9A76-5DC75F48F6C6}"/>
                </a:ext>
              </a:extLst>
            </p:cNvPr>
            <p:cNvSpPr/>
            <p:nvPr/>
          </p:nvSpPr>
          <p:spPr>
            <a:xfrm rot="5400000">
              <a:off x="4155792" y="954980"/>
              <a:ext cx="1248156" cy="887766"/>
            </a:xfrm>
            <a:prstGeom prst="triangle">
              <a:avLst/>
            </a:prstGeom>
            <a:solidFill>
              <a:schemeClr val="accent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25" name="이등변 삼각형 24">
              <a:extLst>
                <a:ext uri="{FF2B5EF4-FFF2-40B4-BE49-F238E27FC236}">
                  <a16:creationId xmlns:a16="http://schemas.microsoft.com/office/drawing/2014/main" id="{57CE4A00-0591-4C9A-B770-DFA3FA535B95}"/>
                </a:ext>
              </a:extLst>
            </p:cNvPr>
            <p:cNvSpPr/>
            <p:nvPr/>
          </p:nvSpPr>
          <p:spPr>
            <a:xfrm rot="5400000">
              <a:off x="4284886" y="1008637"/>
              <a:ext cx="1097280" cy="780453"/>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323529" y="339509"/>
            <a:ext cx="11573197" cy="1155916"/>
          </a:xfrm>
        </p:spPr>
        <p:txBody>
          <a:bodyPr/>
          <a:lstStyle/>
          <a:p>
            <a:r>
              <a:rPr lang="en-US" sz="4500" b="1" dirty="0">
                <a:solidFill>
                  <a:schemeClr val="accent5">
                    <a:lumMod val="75000"/>
                  </a:schemeClr>
                </a:solidFill>
              </a:rPr>
              <a:t>Employee Performance Evaluation System</a:t>
            </a:r>
          </a:p>
        </p:txBody>
      </p:sp>
      <p:grpSp>
        <p:nvGrpSpPr>
          <p:cNvPr id="49" name="그룹 48">
            <a:extLst>
              <a:ext uri="{FF2B5EF4-FFF2-40B4-BE49-F238E27FC236}">
                <a16:creationId xmlns:a16="http://schemas.microsoft.com/office/drawing/2014/main" id="{34BC09E8-F2E6-404B-9334-4FA2EE8800C2}"/>
              </a:ext>
            </a:extLst>
          </p:cNvPr>
          <p:cNvGrpSpPr/>
          <p:nvPr/>
        </p:nvGrpSpPr>
        <p:grpSpPr>
          <a:xfrm>
            <a:off x="705642" y="2318067"/>
            <a:ext cx="4348516" cy="3096344"/>
            <a:chOff x="896142" y="2393591"/>
            <a:chExt cx="4348516" cy="3096344"/>
          </a:xfrm>
        </p:grpSpPr>
        <p:sp>
          <p:nvSpPr>
            <p:cNvPr id="47" name="직사각형 46">
              <a:extLst>
                <a:ext uri="{FF2B5EF4-FFF2-40B4-BE49-F238E27FC236}">
                  <a16:creationId xmlns:a16="http://schemas.microsoft.com/office/drawing/2014/main" id="{76E06587-68AD-4814-A692-52670638D037}"/>
                </a:ext>
              </a:extLst>
            </p:cNvPr>
            <p:cNvSpPr/>
            <p:nvPr/>
          </p:nvSpPr>
          <p:spPr>
            <a:xfrm>
              <a:off x="3952104" y="2397009"/>
              <a:ext cx="118990" cy="308944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8" name="직사각형 47">
              <a:extLst>
                <a:ext uri="{FF2B5EF4-FFF2-40B4-BE49-F238E27FC236}">
                  <a16:creationId xmlns:a16="http://schemas.microsoft.com/office/drawing/2014/main" id="{315708C1-3D1B-4419-B95B-554DC7D9B2D7}"/>
                </a:ext>
              </a:extLst>
            </p:cNvPr>
            <p:cNvSpPr/>
            <p:nvPr/>
          </p:nvSpPr>
          <p:spPr>
            <a:xfrm>
              <a:off x="896142" y="2801442"/>
              <a:ext cx="118990" cy="2286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Right Arrow 3">
              <a:extLst>
                <a:ext uri="{FF2B5EF4-FFF2-40B4-BE49-F238E27FC236}">
                  <a16:creationId xmlns:a16="http://schemas.microsoft.com/office/drawing/2014/main" id="{99475BEF-8FA9-412A-8048-1D83769F39E5}"/>
                </a:ext>
              </a:extLst>
            </p:cNvPr>
            <p:cNvSpPr/>
            <p:nvPr/>
          </p:nvSpPr>
          <p:spPr>
            <a:xfrm>
              <a:off x="1000392" y="2393591"/>
              <a:ext cx="4244266" cy="3096344"/>
            </a:xfrm>
            <a:prstGeom prst="rightArrow">
              <a:avLst>
                <a:gd name="adj1" fmla="val 73994"/>
                <a:gd name="adj2" fmla="val 38003"/>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grpSp>
      <p:sp>
        <p:nvSpPr>
          <p:cNvPr id="17" name="Rounded Rectangle 17">
            <a:extLst>
              <a:ext uri="{FF2B5EF4-FFF2-40B4-BE49-F238E27FC236}">
                <a16:creationId xmlns:a16="http://schemas.microsoft.com/office/drawing/2014/main" id="{94877F8A-0FD7-4DC9-939B-143A96F68159}"/>
              </a:ext>
            </a:extLst>
          </p:cNvPr>
          <p:cNvSpPr/>
          <p:nvPr/>
        </p:nvSpPr>
        <p:spPr>
          <a:xfrm>
            <a:off x="1396394" y="3070583"/>
            <a:ext cx="2555710" cy="509976"/>
          </a:xfrm>
          <a:prstGeom prst="roundRect">
            <a:avLst>
              <a:gd name="adj" fmla="val 17573"/>
            </a:avLst>
          </a:prstGeom>
          <a:no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a:p>
        </p:txBody>
      </p:sp>
      <p:sp>
        <p:nvSpPr>
          <p:cNvPr id="18" name="Rounded Rectangle 18">
            <a:extLst>
              <a:ext uri="{FF2B5EF4-FFF2-40B4-BE49-F238E27FC236}">
                <a16:creationId xmlns:a16="http://schemas.microsoft.com/office/drawing/2014/main" id="{0C5E0E8D-B1E4-4053-A790-3273087A6A57}"/>
              </a:ext>
            </a:extLst>
          </p:cNvPr>
          <p:cNvSpPr/>
          <p:nvPr/>
        </p:nvSpPr>
        <p:spPr>
          <a:xfrm>
            <a:off x="1396394" y="3699839"/>
            <a:ext cx="2555710" cy="509976"/>
          </a:xfrm>
          <a:prstGeom prst="roundRect">
            <a:avLst>
              <a:gd name="adj" fmla="val 13758"/>
            </a:avLst>
          </a:prstGeom>
          <a:no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a:p>
        </p:txBody>
      </p:sp>
      <p:sp>
        <p:nvSpPr>
          <p:cNvPr id="19" name="Rounded Rectangle 19">
            <a:extLst>
              <a:ext uri="{FF2B5EF4-FFF2-40B4-BE49-F238E27FC236}">
                <a16:creationId xmlns:a16="http://schemas.microsoft.com/office/drawing/2014/main" id="{FCBF3B52-ED47-430D-8FDC-4C0C23062745}"/>
              </a:ext>
            </a:extLst>
          </p:cNvPr>
          <p:cNvSpPr/>
          <p:nvPr/>
        </p:nvSpPr>
        <p:spPr>
          <a:xfrm>
            <a:off x="1396394" y="4329096"/>
            <a:ext cx="2555710" cy="509976"/>
          </a:xfrm>
          <a:prstGeom prst="roundRect">
            <a:avLst>
              <a:gd name="adj" fmla="val 13758"/>
            </a:avLst>
          </a:prstGeom>
          <a:no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a:p>
        </p:txBody>
      </p:sp>
      <p:sp>
        <p:nvSpPr>
          <p:cNvPr id="6" name="Rounded Rectangle 13">
            <a:extLst>
              <a:ext uri="{FF2B5EF4-FFF2-40B4-BE49-F238E27FC236}">
                <a16:creationId xmlns:a16="http://schemas.microsoft.com/office/drawing/2014/main" id="{D739C57A-4180-4213-92C1-6C6047BCEBF0}"/>
              </a:ext>
            </a:extLst>
          </p:cNvPr>
          <p:cNvSpPr/>
          <p:nvPr/>
        </p:nvSpPr>
        <p:spPr>
          <a:xfrm>
            <a:off x="6071722" y="3442880"/>
            <a:ext cx="5119886" cy="1103428"/>
          </a:xfrm>
          <a:prstGeom prst="roundRect">
            <a:avLst/>
          </a:prstGeom>
          <a:solidFill>
            <a:schemeClr val="bg1"/>
          </a:solid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dirty="0"/>
          </a:p>
        </p:txBody>
      </p:sp>
      <p:grpSp>
        <p:nvGrpSpPr>
          <p:cNvPr id="27" name="그룹 26">
            <a:extLst>
              <a:ext uri="{FF2B5EF4-FFF2-40B4-BE49-F238E27FC236}">
                <a16:creationId xmlns:a16="http://schemas.microsoft.com/office/drawing/2014/main" id="{93120327-DA50-46BD-A0DC-824D2C6ECB74}"/>
              </a:ext>
            </a:extLst>
          </p:cNvPr>
          <p:cNvGrpSpPr/>
          <p:nvPr/>
        </p:nvGrpSpPr>
        <p:grpSpPr>
          <a:xfrm>
            <a:off x="5807578" y="3370516"/>
            <a:ext cx="887766" cy="1248156"/>
            <a:chOff x="4335987" y="774785"/>
            <a:chExt cx="887766" cy="1248156"/>
          </a:xfrm>
        </p:grpSpPr>
        <p:sp>
          <p:nvSpPr>
            <p:cNvPr id="28" name="이등변 삼각형 27">
              <a:extLst>
                <a:ext uri="{FF2B5EF4-FFF2-40B4-BE49-F238E27FC236}">
                  <a16:creationId xmlns:a16="http://schemas.microsoft.com/office/drawing/2014/main" id="{EA9FCDAA-31E4-444B-A7F4-F862FF992B54}"/>
                </a:ext>
              </a:extLst>
            </p:cNvPr>
            <p:cNvSpPr/>
            <p:nvPr/>
          </p:nvSpPr>
          <p:spPr>
            <a:xfrm rot="5400000">
              <a:off x="4155792" y="954980"/>
              <a:ext cx="1248156" cy="887766"/>
            </a:xfrm>
            <a:prstGeom prs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9" name="이등변 삼각형 28">
              <a:extLst>
                <a:ext uri="{FF2B5EF4-FFF2-40B4-BE49-F238E27FC236}">
                  <a16:creationId xmlns:a16="http://schemas.microsoft.com/office/drawing/2014/main" id="{7B4C5606-8F9A-4548-824C-F16BF47AA1A6}"/>
                </a:ext>
              </a:extLst>
            </p:cNvPr>
            <p:cNvSpPr/>
            <p:nvPr/>
          </p:nvSpPr>
          <p:spPr>
            <a:xfrm rot="5400000">
              <a:off x="4284886" y="1008637"/>
              <a:ext cx="1097280" cy="78045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7" name="Rounded Rectangle 14">
            <a:extLst>
              <a:ext uri="{FF2B5EF4-FFF2-40B4-BE49-F238E27FC236}">
                <a16:creationId xmlns:a16="http://schemas.microsoft.com/office/drawing/2014/main" id="{82621668-2B43-42BC-955E-55FF37D564B0}"/>
              </a:ext>
            </a:extLst>
          </p:cNvPr>
          <p:cNvSpPr/>
          <p:nvPr/>
        </p:nvSpPr>
        <p:spPr>
          <a:xfrm>
            <a:off x="6071722" y="5119405"/>
            <a:ext cx="5119886" cy="1424269"/>
          </a:xfrm>
          <a:prstGeom prst="roundRect">
            <a:avLst/>
          </a:prstGeom>
          <a:solidFill>
            <a:schemeClr val="bg1"/>
          </a:solidFill>
          <a:ln w="381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dirty="0"/>
          </a:p>
        </p:txBody>
      </p:sp>
      <p:grpSp>
        <p:nvGrpSpPr>
          <p:cNvPr id="31" name="그룹 30">
            <a:extLst>
              <a:ext uri="{FF2B5EF4-FFF2-40B4-BE49-F238E27FC236}">
                <a16:creationId xmlns:a16="http://schemas.microsoft.com/office/drawing/2014/main" id="{75BA6C07-50BA-4566-9CCF-3C4647024E07}"/>
              </a:ext>
            </a:extLst>
          </p:cNvPr>
          <p:cNvGrpSpPr/>
          <p:nvPr/>
        </p:nvGrpSpPr>
        <p:grpSpPr>
          <a:xfrm>
            <a:off x="5807578" y="5047042"/>
            <a:ext cx="887766" cy="1248156"/>
            <a:chOff x="4335987" y="774785"/>
            <a:chExt cx="887766" cy="1248156"/>
          </a:xfrm>
        </p:grpSpPr>
        <p:sp>
          <p:nvSpPr>
            <p:cNvPr id="32" name="이등변 삼각형 31">
              <a:extLst>
                <a:ext uri="{FF2B5EF4-FFF2-40B4-BE49-F238E27FC236}">
                  <a16:creationId xmlns:a16="http://schemas.microsoft.com/office/drawing/2014/main" id="{F29C4F41-EE31-4602-ADFA-05E80A478A4E}"/>
                </a:ext>
              </a:extLst>
            </p:cNvPr>
            <p:cNvSpPr/>
            <p:nvPr/>
          </p:nvSpPr>
          <p:spPr>
            <a:xfrm rot="5400000">
              <a:off x="4155792" y="954980"/>
              <a:ext cx="1248156" cy="887766"/>
            </a:xfrm>
            <a:prstGeom prs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3" name="이등변 삼각형 32">
              <a:extLst>
                <a:ext uri="{FF2B5EF4-FFF2-40B4-BE49-F238E27FC236}">
                  <a16:creationId xmlns:a16="http://schemas.microsoft.com/office/drawing/2014/main" id="{ACCB064B-7D61-458F-9B47-F20ACF260CEA}"/>
                </a:ext>
              </a:extLst>
            </p:cNvPr>
            <p:cNvSpPr/>
            <p:nvPr/>
          </p:nvSpPr>
          <p:spPr>
            <a:xfrm rot="5400000">
              <a:off x="4284886" y="1008637"/>
              <a:ext cx="1097280" cy="78045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42" name="Rectangle 130">
            <a:extLst>
              <a:ext uri="{FF2B5EF4-FFF2-40B4-BE49-F238E27FC236}">
                <a16:creationId xmlns:a16="http://schemas.microsoft.com/office/drawing/2014/main" id="{A18CD8A0-B25F-4580-B884-C261D49C84D8}"/>
              </a:ext>
            </a:extLst>
          </p:cNvPr>
          <p:cNvSpPr/>
          <p:nvPr/>
        </p:nvSpPr>
        <p:spPr>
          <a:xfrm>
            <a:off x="5978264" y="2157514"/>
            <a:ext cx="319657" cy="321107"/>
          </a:xfrm>
          <a:custGeom>
            <a:avLst/>
            <a:gdLst/>
            <a:ahLst/>
            <a:cxnLst/>
            <a:rect l="l" t="t" r="r" b="b"/>
            <a:pathLst>
              <a:path w="371900" h="373588">
                <a:moveTo>
                  <a:pt x="297080" y="129105"/>
                </a:moveTo>
                <a:lnTo>
                  <a:pt x="284273" y="219737"/>
                </a:lnTo>
                <a:lnTo>
                  <a:pt x="305496" y="219737"/>
                </a:lnTo>
                <a:lnTo>
                  <a:pt x="333001" y="129105"/>
                </a:lnTo>
                <a:close/>
                <a:moveTo>
                  <a:pt x="228265" y="129105"/>
                </a:moveTo>
                <a:lnTo>
                  <a:pt x="228265" y="219737"/>
                </a:lnTo>
                <a:lnTo>
                  <a:pt x="250807" y="219737"/>
                </a:lnTo>
                <a:lnTo>
                  <a:pt x="263614" y="129105"/>
                </a:lnTo>
                <a:close/>
                <a:moveTo>
                  <a:pt x="157021" y="129105"/>
                </a:moveTo>
                <a:lnTo>
                  <a:pt x="175826" y="219737"/>
                </a:lnTo>
                <a:lnTo>
                  <a:pt x="195129" y="219737"/>
                </a:lnTo>
                <a:lnTo>
                  <a:pt x="195129" y="129105"/>
                </a:lnTo>
                <a:close/>
                <a:moveTo>
                  <a:pt x="93087" y="129105"/>
                </a:moveTo>
                <a:lnTo>
                  <a:pt x="117372" y="219737"/>
                </a:lnTo>
                <a:lnTo>
                  <a:pt x="141984" y="219737"/>
                </a:lnTo>
                <a:lnTo>
                  <a:pt x="123179" y="129105"/>
                </a:lnTo>
                <a:close/>
                <a:moveTo>
                  <a:pt x="58494" y="0"/>
                </a:moveTo>
                <a:lnTo>
                  <a:pt x="84208" y="95969"/>
                </a:lnTo>
                <a:lnTo>
                  <a:pt x="354346" y="95969"/>
                </a:lnTo>
                <a:lnTo>
                  <a:pt x="354346" y="97437"/>
                </a:lnTo>
                <a:cubicBezTo>
                  <a:pt x="356087" y="96136"/>
                  <a:pt x="357928" y="96353"/>
                  <a:pt x="359747" y="96905"/>
                </a:cubicBezTo>
                <a:lnTo>
                  <a:pt x="360371" y="97095"/>
                </a:lnTo>
                <a:cubicBezTo>
                  <a:pt x="368954" y="99700"/>
                  <a:pt x="373801" y="108770"/>
                  <a:pt x="371196" y="117354"/>
                </a:cubicBezTo>
                <a:lnTo>
                  <a:pt x="333339" y="242097"/>
                </a:lnTo>
                <a:cubicBezTo>
                  <a:pt x="331591" y="247858"/>
                  <a:pt x="326929" y="251935"/>
                  <a:pt x="321206" y="252122"/>
                </a:cubicBezTo>
                <a:lnTo>
                  <a:pt x="321206" y="252873"/>
                </a:lnTo>
                <a:lnTo>
                  <a:pt x="313576" y="252873"/>
                </a:lnTo>
                <a:cubicBezTo>
                  <a:pt x="313378" y="253010"/>
                  <a:pt x="313229" y="252967"/>
                  <a:pt x="313080" y="252922"/>
                </a:cubicBezTo>
                <a:lnTo>
                  <a:pt x="312919" y="252873"/>
                </a:lnTo>
                <a:lnTo>
                  <a:pt x="126251" y="252873"/>
                </a:lnTo>
                <a:lnTo>
                  <a:pt x="133971" y="281687"/>
                </a:lnTo>
                <a:lnTo>
                  <a:pt x="321075" y="281687"/>
                </a:lnTo>
                <a:lnTo>
                  <a:pt x="321075" y="314823"/>
                </a:lnTo>
                <a:lnTo>
                  <a:pt x="318480" y="314823"/>
                </a:lnTo>
                <a:cubicBezTo>
                  <a:pt x="329614" y="318311"/>
                  <a:pt x="336414" y="328969"/>
                  <a:pt x="336414" y="341215"/>
                </a:cubicBezTo>
                <a:cubicBezTo>
                  <a:pt x="336414" y="359094"/>
                  <a:pt x="321920" y="373588"/>
                  <a:pt x="304041" y="373588"/>
                </a:cubicBezTo>
                <a:cubicBezTo>
                  <a:pt x="286162" y="373588"/>
                  <a:pt x="271668" y="359094"/>
                  <a:pt x="271668" y="341215"/>
                </a:cubicBezTo>
                <a:cubicBezTo>
                  <a:pt x="271668" y="328969"/>
                  <a:pt x="278468" y="318311"/>
                  <a:pt x="289602" y="314823"/>
                </a:cubicBezTo>
                <a:lnTo>
                  <a:pt x="142850" y="314823"/>
                </a:lnTo>
                <a:lnTo>
                  <a:pt x="143397" y="316865"/>
                </a:lnTo>
                <a:cubicBezTo>
                  <a:pt x="151629" y="321811"/>
                  <a:pt x="156401" y="330956"/>
                  <a:pt x="156401" y="341215"/>
                </a:cubicBezTo>
                <a:cubicBezTo>
                  <a:pt x="156401" y="359094"/>
                  <a:pt x="141907" y="373588"/>
                  <a:pt x="124028" y="373588"/>
                </a:cubicBezTo>
                <a:cubicBezTo>
                  <a:pt x="106149" y="373588"/>
                  <a:pt x="91655" y="359094"/>
                  <a:pt x="91655" y="341215"/>
                </a:cubicBezTo>
                <a:cubicBezTo>
                  <a:pt x="91655" y="329356"/>
                  <a:pt x="98032" y="318986"/>
                  <a:pt x="108649" y="315212"/>
                </a:cubicBezTo>
                <a:lnTo>
                  <a:pt x="33542" y="34909"/>
                </a:lnTo>
                <a:lnTo>
                  <a:pt x="0" y="34909"/>
                </a:lnTo>
                <a:lnTo>
                  <a:pt x="0" y="1773"/>
                </a:lnTo>
                <a:lnTo>
                  <a:pt x="51879" y="177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43" name="Rounded Rectangle 7">
            <a:extLst>
              <a:ext uri="{FF2B5EF4-FFF2-40B4-BE49-F238E27FC236}">
                <a16:creationId xmlns:a16="http://schemas.microsoft.com/office/drawing/2014/main" id="{96687BF3-8529-49F5-BAF3-92A4304EA864}"/>
              </a:ext>
            </a:extLst>
          </p:cNvPr>
          <p:cNvSpPr/>
          <p:nvPr/>
        </p:nvSpPr>
        <p:spPr>
          <a:xfrm>
            <a:off x="5978264" y="5493009"/>
            <a:ext cx="368215" cy="317765"/>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44" name="Round Same Side Corner Rectangle 36">
            <a:extLst>
              <a:ext uri="{FF2B5EF4-FFF2-40B4-BE49-F238E27FC236}">
                <a16:creationId xmlns:a16="http://schemas.microsoft.com/office/drawing/2014/main" id="{A5A4E637-9773-4600-B17B-D806ADB4990B}"/>
              </a:ext>
            </a:extLst>
          </p:cNvPr>
          <p:cNvSpPr>
            <a:spLocks noChangeAspect="1"/>
          </p:cNvSpPr>
          <p:nvPr/>
        </p:nvSpPr>
        <p:spPr>
          <a:xfrm>
            <a:off x="5992148" y="3828362"/>
            <a:ext cx="374070" cy="295745"/>
          </a:xfrm>
          <a:custGeom>
            <a:avLst/>
            <a:gdLst/>
            <a:ahLst/>
            <a:cxnLst/>
            <a:rect l="l" t="t" r="r" b="b"/>
            <a:pathLst>
              <a:path w="3219104" h="2545072">
                <a:moveTo>
                  <a:pt x="2779672" y="457200"/>
                </a:moveTo>
                <a:lnTo>
                  <a:pt x="2975888" y="457200"/>
                </a:lnTo>
                <a:cubicBezTo>
                  <a:pt x="3110212" y="457200"/>
                  <a:pt x="3219104" y="566092"/>
                  <a:pt x="3219104" y="700416"/>
                </a:cubicBezTo>
                <a:lnTo>
                  <a:pt x="3219104" y="2301856"/>
                </a:lnTo>
                <a:cubicBezTo>
                  <a:pt x="3219104" y="2436180"/>
                  <a:pt x="3110212" y="2545072"/>
                  <a:pt x="2975888" y="2545072"/>
                </a:cubicBezTo>
                <a:lnTo>
                  <a:pt x="2779672" y="2545072"/>
                </a:lnTo>
                <a:close/>
                <a:moveTo>
                  <a:pt x="243216" y="457200"/>
                </a:moveTo>
                <a:lnTo>
                  <a:pt x="439432" y="457200"/>
                </a:lnTo>
                <a:lnTo>
                  <a:pt x="439432" y="2545072"/>
                </a:lnTo>
                <a:lnTo>
                  <a:pt x="243216" y="2545072"/>
                </a:lnTo>
                <a:cubicBezTo>
                  <a:pt x="108892" y="2545072"/>
                  <a:pt x="0" y="2436180"/>
                  <a:pt x="0" y="2301856"/>
                </a:cubicBezTo>
                <a:lnTo>
                  <a:pt x="0" y="700416"/>
                </a:lnTo>
                <a:cubicBezTo>
                  <a:pt x="0" y="566092"/>
                  <a:pt x="108892" y="457200"/>
                  <a:pt x="243216" y="457200"/>
                </a:cubicBezTo>
                <a:close/>
                <a:moveTo>
                  <a:pt x="1428476" y="174246"/>
                </a:moveTo>
                <a:cubicBezTo>
                  <a:pt x="1372210" y="174246"/>
                  <a:pt x="1326598" y="219858"/>
                  <a:pt x="1326598" y="276124"/>
                </a:cubicBezTo>
                <a:lnTo>
                  <a:pt x="1326598" y="457200"/>
                </a:lnTo>
                <a:lnTo>
                  <a:pt x="1892506" y="457200"/>
                </a:lnTo>
                <a:lnTo>
                  <a:pt x="1892506" y="276124"/>
                </a:lnTo>
                <a:cubicBezTo>
                  <a:pt x="1892506" y="219858"/>
                  <a:pt x="1846894" y="174246"/>
                  <a:pt x="1790628" y="174246"/>
                </a:cubicBezTo>
                <a:close/>
                <a:moveTo>
                  <a:pt x="1285704" y="0"/>
                </a:moveTo>
                <a:lnTo>
                  <a:pt x="1933400" y="0"/>
                </a:lnTo>
                <a:cubicBezTo>
                  <a:pt x="2007048" y="0"/>
                  <a:pt x="2066752" y="59704"/>
                  <a:pt x="2066752" y="133352"/>
                </a:cubicBezTo>
                <a:lnTo>
                  <a:pt x="2066752" y="457200"/>
                </a:lnTo>
                <a:lnTo>
                  <a:pt x="2599672" y="457200"/>
                </a:lnTo>
                <a:lnTo>
                  <a:pt x="2599672" y="2545072"/>
                </a:lnTo>
                <a:lnTo>
                  <a:pt x="619432" y="2545072"/>
                </a:lnTo>
                <a:lnTo>
                  <a:pt x="619432" y="457200"/>
                </a:lnTo>
                <a:lnTo>
                  <a:pt x="1152352" y="457200"/>
                </a:lnTo>
                <a:lnTo>
                  <a:pt x="1152352" y="133352"/>
                </a:lnTo>
                <a:cubicBezTo>
                  <a:pt x="1152352" y="59704"/>
                  <a:pt x="1212056" y="0"/>
                  <a:pt x="12857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4" name="Прямоугольник 3"/>
          <p:cNvSpPr/>
          <p:nvPr/>
        </p:nvSpPr>
        <p:spPr>
          <a:xfrm>
            <a:off x="857574" y="2824667"/>
            <a:ext cx="3219450" cy="2092881"/>
          </a:xfrm>
          <a:prstGeom prst="rect">
            <a:avLst/>
          </a:prstGeom>
          <a:solidFill>
            <a:schemeClr val="accent4"/>
          </a:solidFill>
        </p:spPr>
        <p:txBody>
          <a:bodyPr wrap="square">
            <a:spAutoFit/>
          </a:bodyPr>
          <a:lstStyle/>
          <a:p>
            <a:pPr algn="ctr"/>
            <a:r>
              <a:rPr lang="en-US" sz="2600" b="1" dirty="0" err="1">
                <a:solidFill>
                  <a:schemeClr val="bg1"/>
                </a:solidFill>
                <a:latin typeface="Times New Roman" pitchFamily="18" charset="0"/>
                <a:cs typeface="Times New Roman" pitchFamily="18" charset="0"/>
              </a:rPr>
              <a:t>Bizyukova's</a:t>
            </a:r>
            <a:r>
              <a:rPr lang="en-US" sz="2600" b="1" dirty="0">
                <a:solidFill>
                  <a:schemeClr val="bg1"/>
                </a:solidFill>
                <a:latin typeface="Times New Roman" pitchFamily="18" charset="0"/>
                <a:cs typeface="Times New Roman" pitchFamily="18" charset="0"/>
              </a:rPr>
              <a:t> approach is the most popular, according to which the assessment structure.</a:t>
            </a:r>
          </a:p>
        </p:txBody>
      </p:sp>
      <p:sp>
        <p:nvSpPr>
          <p:cNvPr id="26" name="Прямоугольник 25"/>
          <p:cNvSpPr/>
          <p:nvPr/>
        </p:nvSpPr>
        <p:spPr>
          <a:xfrm>
            <a:off x="6695344" y="1836172"/>
            <a:ext cx="3991706" cy="1015663"/>
          </a:xfrm>
          <a:prstGeom prst="rect">
            <a:avLst/>
          </a:prstGeom>
        </p:spPr>
        <p:txBody>
          <a:bodyPr wrap="square">
            <a:spAutoFit/>
          </a:bodyPr>
          <a:lstStyle/>
          <a:p>
            <a:pPr algn="ctr"/>
            <a:r>
              <a:rPr lang="en-US" sz="2000" b="1" dirty="0">
                <a:solidFill>
                  <a:schemeClr val="accent1">
                    <a:lumMod val="75000"/>
                  </a:schemeClr>
                </a:solidFill>
                <a:latin typeface="Times New Roman" pitchFamily="18" charset="0"/>
                <a:cs typeface="Times New Roman" pitchFamily="18" charset="0"/>
              </a:rPr>
              <a:t>Content of assessment (personal qualities, work process, work efficiency); </a:t>
            </a:r>
            <a:endParaRPr lang="ru-RU" sz="2000" b="1" dirty="0">
              <a:solidFill>
                <a:schemeClr val="accent1">
                  <a:lumMod val="75000"/>
                </a:schemeClr>
              </a:solidFill>
              <a:latin typeface="Times New Roman" pitchFamily="18" charset="0"/>
              <a:cs typeface="Times New Roman" pitchFamily="18" charset="0"/>
            </a:endParaRPr>
          </a:p>
        </p:txBody>
      </p:sp>
      <p:sp>
        <p:nvSpPr>
          <p:cNvPr id="30" name="Прямоугольник 29"/>
          <p:cNvSpPr/>
          <p:nvPr/>
        </p:nvSpPr>
        <p:spPr>
          <a:xfrm>
            <a:off x="7038975" y="3770161"/>
            <a:ext cx="3257550" cy="400110"/>
          </a:xfrm>
          <a:prstGeom prst="rect">
            <a:avLst/>
          </a:prstGeom>
        </p:spPr>
        <p:txBody>
          <a:bodyPr wrap="square">
            <a:spAutoFit/>
          </a:bodyPr>
          <a:lstStyle/>
          <a:p>
            <a:pPr algn="ctr"/>
            <a:r>
              <a:rPr lang="en-US" sz="2000" b="1" dirty="0">
                <a:solidFill>
                  <a:schemeClr val="accent2">
                    <a:lumMod val="75000"/>
                  </a:schemeClr>
                </a:solidFill>
                <a:latin typeface="Times New Roman" pitchFamily="18" charset="0"/>
                <a:cs typeface="Times New Roman" pitchFamily="18" charset="0"/>
              </a:rPr>
              <a:t>assessment methods; </a:t>
            </a:r>
            <a:endParaRPr lang="ru-RU" sz="2000" b="1" dirty="0">
              <a:solidFill>
                <a:schemeClr val="accent2">
                  <a:lumMod val="75000"/>
                </a:schemeClr>
              </a:solidFill>
              <a:latin typeface="Times New Roman" pitchFamily="18" charset="0"/>
              <a:cs typeface="Times New Roman" pitchFamily="18" charset="0"/>
            </a:endParaRPr>
          </a:p>
        </p:txBody>
      </p:sp>
      <p:sp>
        <p:nvSpPr>
          <p:cNvPr id="34" name="Прямоугольник 33"/>
          <p:cNvSpPr/>
          <p:nvPr/>
        </p:nvSpPr>
        <p:spPr>
          <a:xfrm>
            <a:off x="6598077" y="5302942"/>
            <a:ext cx="4384247" cy="1015663"/>
          </a:xfrm>
          <a:prstGeom prst="rect">
            <a:avLst/>
          </a:prstGeom>
        </p:spPr>
        <p:txBody>
          <a:bodyPr wrap="square">
            <a:spAutoFit/>
          </a:bodyPr>
          <a:lstStyle/>
          <a:p>
            <a:pPr algn="ctr"/>
            <a:r>
              <a:rPr lang="en-US" sz="2000" b="1" dirty="0" err="1">
                <a:solidFill>
                  <a:schemeClr val="accent3">
                    <a:lumMod val="75000"/>
                  </a:schemeClr>
                </a:solidFill>
                <a:latin typeface="Times New Roman" pitchFamily="18" charset="0"/>
                <a:cs typeface="Times New Roman" pitchFamily="18" charset="0"/>
              </a:rPr>
              <a:t>baholash</a:t>
            </a:r>
            <a:r>
              <a:rPr lang="en-US" sz="2000" b="1" dirty="0">
                <a:solidFill>
                  <a:schemeClr val="accent3">
                    <a:lumMod val="75000"/>
                  </a:schemeClr>
                </a:solidFill>
                <a:latin typeface="Times New Roman" pitchFamily="18" charset="0"/>
                <a:cs typeface="Times New Roman" pitchFamily="18" charset="0"/>
              </a:rPr>
              <a:t> </a:t>
            </a:r>
            <a:r>
              <a:rPr lang="en-US" sz="2000" b="1" dirty="0" err="1">
                <a:solidFill>
                  <a:schemeClr val="accent3">
                    <a:lumMod val="75000"/>
                  </a:schemeClr>
                </a:solidFill>
                <a:latin typeface="Times New Roman" pitchFamily="18" charset="0"/>
                <a:cs typeface="Times New Roman" pitchFamily="18" charset="0"/>
              </a:rPr>
              <a:t>tartibi</a:t>
            </a:r>
            <a:r>
              <a:rPr lang="en-US" sz="2000" b="1" dirty="0">
                <a:solidFill>
                  <a:schemeClr val="accent3">
                    <a:lumMod val="75000"/>
                  </a:schemeClr>
                </a:solidFill>
                <a:latin typeface="Times New Roman" pitchFamily="18" charset="0"/>
                <a:cs typeface="Times New Roman" pitchFamily="18" charset="0"/>
              </a:rPr>
              <a:t> (</a:t>
            </a:r>
            <a:r>
              <a:rPr lang="en-US" sz="2000" b="1" dirty="0" err="1">
                <a:solidFill>
                  <a:schemeClr val="accent3">
                    <a:lumMod val="75000"/>
                  </a:schemeClr>
                </a:solidFill>
                <a:latin typeface="Times New Roman" pitchFamily="18" charset="0"/>
                <a:cs typeface="Times New Roman" pitchFamily="18" charset="0"/>
              </a:rPr>
              <a:t>baholash</a:t>
            </a:r>
            <a:r>
              <a:rPr lang="en-US" sz="2000" b="1" dirty="0">
                <a:solidFill>
                  <a:schemeClr val="accent3">
                    <a:lumMod val="75000"/>
                  </a:schemeClr>
                </a:solidFill>
                <a:latin typeface="Times New Roman" pitchFamily="18" charset="0"/>
                <a:cs typeface="Times New Roman" pitchFamily="18" charset="0"/>
              </a:rPr>
              <a:t> </a:t>
            </a:r>
            <a:r>
              <a:rPr lang="en-US" sz="2000" b="1" dirty="0" err="1">
                <a:solidFill>
                  <a:schemeClr val="accent3">
                    <a:lumMod val="75000"/>
                  </a:schemeClr>
                </a:solidFill>
                <a:latin typeface="Times New Roman" pitchFamily="18" charset="0"/>
                <a:cs typeface="Times New Roman" pitchFamily="18" charset="0"/>
              </a:rPr>
              <a:t>subyekti</a:t>
            </a:r>
            <a:r>
              <a:rPr lang="en-US" sz="2000" b="1" dirty="0">
                <a:solidFill>
                  <a:schemeClr val="accent3">
                    <a:lumMod val="75000"/>
                  </a:schemeClr>
                </a:solidFill>
                <a:latin typeface="Times New Roman" pitchFamily="18" charset="0"/>
                <a:cs typeface="Times New Roman" pitchFamily="18" charset="0"/>
              </a:rPr>
              <a:t>, </a:t>
            </a:r>
            <a:r>
              <a:rPr lang="en-US" sz="2000" b="1" dirty="0" err="1">
                <a:solidFill>
                  <a:schemeClr val="accent3">
                    <a:lumMod val="75000"/>
                  </a:schemeClr>
                </a:solidFill>
                <a:latin typeface="Times New Roman" pitchFamily="18" charset="0"/>
                <a:cs typeface="Times New Roman" pitchFamily="18" charset="0"/>
              </a:rPr>
              <a:t>baholash</a:t>
            </a:r>
            <a:r>
              <a:rPr lang="en-US" sz="2000" b="1" dirty="0">
                <a:solidFill>
                  <a:schemeClr val="accent3">
                    <a:lumMod val="75000"/>
                  </a:schemeClr>
                </a:solidFill>
                <a:latin typeface="Times New Roman" pitchFamily="18" charset="0"/>
                <a:cs typeface="Times New Roman" pitchFamily="18" charset="0"/>
              </a:rPr>
              <a:t> </a:t>
            </a:r>
            <a:r>
              <a:rPr lang="en-US" sz="2000" b="1" dirty="0" err="1">
                <a:solidFill>
                  <a:schemeClr val="accent3">
                    <a:lumMod val="75000"/>
                  </a:schemeClr>
                </a:solidFill>
                <a:latin typeface="Times New Roman" pitchFamily="18" charset="0"/>
                <a:cs typeface="Times New Roman" pitchFamily="18" charset="0"/>
              </a:rPr>
              <a:t>joyi</a:t>
            </a:r>
            <a:r>
              <a:rPr lang="en-US" sz="2000" b="1" dirty="0">
                <a:solidFill>
                  <a:schemeClr val="accent3">
                    <a:lumMod val="75000"/>
                  </a:schemeClr>
                </a:solidFill>
                <a:latin typeface="Times New Roman" pitchFamily="18" charset="0"/>
                <a:cs typeface="Times New Roman" pitchFamily="18" charset="0"/>
              </a:rPr>
              <a:t>, </a:t>
            </a:r>
            <a:r>
              <a:rPr lang="en-US" sz="2000" b="1" dirty="0" err="1">
                <a:solidFill>
                  <a:schemeClr val="accent3">
                    <a:lumMod val="75000"/>
                  </a:schemeClr>
                </a:solidFill>
                <a:latin typeface="Times New Roman" pitchFamily="18" charset="0"/>
                <a:cs typeface="Times New Roman" pitchFamily="18" charset="0"/>
              </a:rPr>
              <a:t>baholash</a:t>
            </a:r>
            <a:r>
              <a:rPr lang="en-US" sz="2000" b="1" dirty="0">
                <a:solidFill>
                  <a:schemeClr val="accent3">
                    <a:lumMod val="75000"/>
                  </a:schemeClr>
                </a:solidFill>
                <a:latin typeface="Times New Roman" pitchFamily="18" charset="0"/>
                <a:cs typeface="Times New Roman" pitchFamily="18" charset="0"/>
              </a:rPr>
              <a:t> </a:t>
            </a:r>
            <a:r>
              <a:rPr lang="en-US" sz="2000" b="1" dirty="0" err="1">
                <a:solidFill>
                  <a:schemeClr val="accent3">
                    <a:lumMod val="75000"/>
                  </a:schemeClr>
                </a:solidFill>
                <a:latin typeface="Times New Roman" pitchFamily="18" charset="0"/>
                <a:cs typeface="Times New Roman" pitchFamily="18" charset="0"/>
              </a:rPr>
              <a:t>davriyligi</a:t>
            </a:r>
            <a:r>
              <a:rPr lang="en-US" sz="2000" b="1" dirty="0">
                <a:solidFill>
                  <a:schemeClr val="accent3">
                    <a:lumMod val="75000"/>
                  </a:schemeClr>
                </a:solidFill>
                <a:latin typeface="Times New Roman" pitchFamily="18" charset="0"/>
                <a:cs typeface="Times New Roman" pitchFamily="18" charset="0"/>
              </a:rPr>
              <a:t>, </a:t>
            </a:r>
            <a:r>
              <a:rPr lang="en-US" sz="2000" b="1" dirty="0" err="1">
                <a:solidFill>
                  <a:schemeClr val="accent3">
                    <a:lumMod val="75000"/>
                  </a:schemeClr>
                </a:solidFill>
                <a:latin typeface="Times New Roman" pitchFamily="18" charset="0"/>
                <a:cs typeface="Times New Roman" pitchFamily="18" charset="0"/>
              </a:rPr>
              <a:t>baholash</a:t>
            </a:r>
            <a:r>
              <a:rPr lang="en-US" sz="2000" b="1" dirty="0">
                <a:solidFill>
                  <a:schemeClr val="accent3">
                    <a:lumMod val="75000"/>
                  </a:schemeClr>
                </a:solidFill>
                <a:latin typeface="Times New Roman" pitchFamily="18" charset="0"/>
                <a:cs typeface="Times New Roman" pitchFamily="18" charset="0"/>
              </a:rPr>
              <a:t> </a:t>
            </a:r>
            <a:r>
              <a:rPr lang="en-US" sz="2000" b="1" dirty="0" err="1">
                <a:solidFill>
                  <a:schemeClr val="accent3">
                    <a:lumMod val="75000"/>
                  </a:schemeClr>
                </a:solidFill>
                <a:latin typeface="Times New Roman" pitchFamily="18" charset="0"/>
                <a:cs typeface="Times New Roman" pitchFamily="18" charset="0"/>
              </a:rPr>
              <a:t>ketma-ketligi</a:t>
            </a:r>
            <a:r>
              <a:rPr lang="en-US" sz="2000" b="1" dirty="0">
                <a:solidFill>
                  <a:schemeClr val="accent3">
                    <a:lumMod val="75000"/>
                  </a:schemeClr>
                </a:solidFill>
              </a:rPr>
              <a:t>)</a:t>
            </a:r>
            <a:endParaRPr lang="ru-RU" sz="2000" b="1" dirty="0">
              <a:solidFill>
                <a:schemeClr val="accent3">
                  <a:lumMod val="75000"/>
                </a:schemeClr>
              </a:solidFill>
            </a:endParaRPr>
          </a:p>
        </p:txBody>
      </p:sp>
    </p:spTree>
    <p:extLst>
      <p:ext uri="{BB962C8B-B14F-4D97-AF65-F5344CB8AC3E}">
        <p14:creationId xmlns:p14="http://schemas.microsoft.com/office/powerpoint/2010/main" val="15603533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그룹 22">
            <a:extLst>
              <a:ext uri="{FF2B5EF4-FFF2-40B4-BE49-F238E27FC236}">
                <a16:creationId xmlns:a16="http://schemas.microsoft.com/office/drawing/2014/main" id="{50296E06-8A3D-42AD-A90F-BDFFEADEABED}"/>
              </a:ext>
            </a:extLst>
          </p:cNvPr>
          <p:cNvGrpSpPr/>
          <p:nvPr/>
        </p:nvGrpSpPr>
        <p:grpSpPr>
          <a:xfrm>
            <a:off x="7938878" y="580245"/>
            <a:ext cx="4062622" cy="5715779"/>
            <a:chOff x="6943852" y="4203913"/>
            <a:chExt cx="1048287" cy="1325343"/>
          </a:xfrm>
        </p:grpSpPr>
        <p:sp>
          <p:nvSpPr>
            <p:cNvPr id="14" name="Freeform: Shape 57">
              <a:extLst>
                <a:ext uri="{FF2B5EF4-FFF2-40B4-BE49-F238E27FC236}">
                  <a16:creationId xmlns:a16="http://schemas.microsoft.com/office/drawing/2014/main" id="{8CF3CEFD-32D2-47B9-B63E-E11724C71FFA}"/>
                </a:ext>
              </a:extLst>
            </p:cNvPr>
            <p:cNvSpPr/>
            <p:nvPr/>
          </p:nvSpPr>
          <p:spPr>
            <a:xfrm>
              <a:off x="6943852" y="4204548"/>
              <a:ext cx="1048287" cy="1324634"/>
            </a:xfrm>
            <a:custGeom>
              <a:avLst/>
              <a:gdLst>
                <a:gd name="connsiteX0" fmla="*/ 3023693 w 3036790"/>
                <a:gd name="connsiteY0" fmla="*/ 2284373 h 3837345"/>
                <a:gd name="connsiteX1" fmla="*/ 2979681 w 3036790"/>
                <a:gd name="connsiteY1" fmla="*/ 1890871 h 3837345"/>
                <a:gd name="connsiteX2" fmla="*/ 2940794 w 3036790"/>
                <a:gd name="connsiteY2" fmla="*/ 1602640 h 3837345"/>
                <a:gd name="connsiteX3" fmla="*/ 2750512 w 3036790"/>
                <a:gd name="connsiteY3" fmla="*/ 1224189 h 3837345"/>
                <a:gd name="connsiteX4" fmla="*/ 2632551 w 3036790"/>
                <a:gd name="connsiteY4" fmla="*/ 1129414 h 3837345"/>
                <a:gd name="connsiteX5" fmla="*/ 2632551 w 3036790"/>
                <a:gd name="connsiteY5" fmla="*/ 1129414 h 3837345"/>
                <a:gd name="connsiteX6" fmla="*/ 2479202 w 3036790"/>
                <a:gd name="connsiteY6" fmla="*/ 1032279 h 3837345"/>
                <a:gd name="connsiteX7" fmla="*/ 2295915 w 3036790"/>
                <a:gd name="connsiteY7" fmla="*/ 850782 h 3837345"/>
                <a:gd name="connsiteX8" fmla="*/ 2307874 w 3036790"/>
                <a:gd name="connsiteY8" fmla="*/ 821007 h 3837345"/>
                <a:gd name="connsiteX9" fmla="*/ 2367505 w 3036790"/>
                <a:gd name="connsiteY9" fmla="*/ 667577 h 3837345"/>
                <a:gd name="connsiteX10" fmla="*/ 2306409 w 3036790"/>
                <a:gd name="connsiteY10" fmla="*/ 380159 h 3837345"/>
                <a:gd name="connsiteX11" fmla="*/ 2312104 w 3036790"/>
                <a:gd name="connsiteY11" fmla="*/ 344201 h 3837345"/>
                <a:gd name="connsiteX12" fmla="*/ 2362461 w 3036790"/>
                <a:gd name="connsiteY12" fmla="*/ 225752 h 3837345"/>
                <a:gd name="connsiteX13" fmla="*/ 2221315 w 3036790"/>
                <a:gd name="connsiteY13" fmla="*/ 19931 h 3837345"/>
                <a:gd name="connsiteX14" fmla="*/ 1994911 w 3036790"/>
                <a:gd name="connsiteY14" fmla="*/ 163355 h 3837345"/>
                <a:gd name="connsiteX15" fmla="*/ 1979861 w 3036790"/>
                <a:gd name="connsiteY15" fmla="*/ 194757 h 3837345"/>
                <a:gd name="connsiteX16" fmla="*/ 1772494 w 3036790"/>
                <a:gd name="connsiteY16" fmla="*/ 343794 h 3837345"/>
                <a:gd name="connsiteX17" fmla="*/ 1654208 w 3036790"/>
                <a:gd name="connsiteY17" fmla="*/ 534322 h 3837345"/>
                <a:gd name="connsiteX18" fmla="*/ 1654208 w 3036790"/>
                <a:gd name="connsiteY18" fmla="*/ 534322 h 3837345"/>
                <a:gd name="connsiteX19" fmla="*/ 1654208 w 3036790"/>
                <a:gd name="connsiteY19" fmla="*/ 534322 h 3837345"/>
                <a:gd name="connsiteX20" fmla="*/ 1635985 w 3036790"/>
                <a:gd name="connsiteY20" fmla="*/ 690437 h 3837345"/>
                <a:gd name="connsiteX21" fmla="*/ 1705378 w 3036790"/>
                <a:gd name="connsiteY21" fmla="*/ 794242 h 3837345"/>
                <a:gd name="connsiteX22" fmla="*/ 1777294 w 3036790"/>
                <a:gd name="connsiteY22" fmla="*/ 967197 h 3837345"/>
                <a:gd name="connsiteX23" fmla="*/ 1797306 w 3036790"/>
                <a:gd name="connsiteY23" fmla="*/ 1002992 h 3837345"/>
                <a:gd name="connsiteX24" fmla="*/ 1880123 w 3036790"/>
                <a:gd name="connsiteY24" fmla="*/ 1091015 h 3837345"/>
                <a:gd name="connsiteX25" fmla="*/ 1997108 w 3036790"/>
                <a:gd name="connsiteY25" fmla="*/ 1152518 h 3837345"/>
                <a:gd name="connsiteX26" fmla="*/ 2029486 w 3036790"/>
                <a:gd name="connsiteY26" fmla="*/ 1135027 h 3837345"/>
                <a:gd name="connsiteX27" fmla="*/ 1978885 w 3036790"/>
                <a:gd name="connsiteY27" fmla="*/ 1168056 h 3837345"/>
                <a:gd name="connsiteX28" fmla="*/ 1872232 w 3036790"/>
                <a:gd name="connsiteY28" fmla="*/ 1317094 h 3837345"/>
                <a:gd name="connsiteX29" fmla="*/ 1772250 w 3036790"/>
                <a:gd name="connsiteY29" fmla="*/ 1770714 h 3837345"/>
                <a:gd name="connsiteX30" fmla="*/ 1778189 w 3036790"/>
                <a:gd name="connsiteY30" fmla="*/ 1937079 h 3837345"/>
                <a:gd name="connsiteX31" fmla="*/ 1841725 w 3036790"/>
                <a:gd name="connsiteY31" fmla="*/ 2035028 h 3837345"/>
                <a:gd name="connsiteX32" fmla="*/ 1837739 w 3036790"/>
                <a:gd name="connsiteY32" fmla="*/ 2073833 h 3837345"/>
                <a:gd name="connsiteX33" fmla="*/ 1579526 w 3036790"/>
                <a:gd name="connsiteY33" fmla="*/ 2524118 h 3837345"/>
                <a:gd name="connsiteX34" fmla="*/ 1481741 w 3036790"/>
                <a:gd name="connsiteY34" fmla="*/ 2555113 h 3837345"/>
                <a:gd name="connsiteX35" fmla="*/ 1434557 w 3036790"/>
                <a:gd name="connsiteY35" fmla="*/ 2544700 h 3837345"/>
                <a:gd name="connsiteX36" fmla="*/ 1230850 w 3036790"/>
                <a:gd name="connsiteY36" fmla="*/ 2681941 h 3837345"/>
                <a:gd name="connsiteX37" fmla="*/ 1102395 w 3036790"/>
                <a:gd name="connsiteY37" fmla="*/ 2680477 h 3837345"/>
                <a:gd name="connsiteX38" fmla="*/ 1053095 w 3036790"/>
                <a:gd name="connsiteY38" fmla="*/ 2648099 h 3837345"/>
                <a:gd name="connsiteX39" fmla="*/ 983295 w 3036790"/>
                <a:gd name="connsiteY39" fmla="*/ 2471483 h 3837345"/>
                <a:gd name="connsiteX40" fmla="*/ 864277 w 3036790"/>
                <a:gd name="connsiteY40" fmla="*/ 2152745 h 3837345"/>
                <a:gd name="connsiteX41" fmla="*/ 830434 w 3036790"/>
                <a:gd name="connsiteY41" fmla="*/ 2128257 h 3837345"/>
                <a:gd name="connsiteX42" fmla="*/ 231193 w 3036790"/>
                <a:gd name="connsiteY42" fmla="*/ 1973769 h 3837345"/>
                <a:gd name="connsiteX43" fmla="*/ 184822 w 3036790"/>
                <a:gd name="connsiteY43" fmla="*/ 2031774 h 3837345"/>
                <a:gd name="connsiteX44" fmla="*/ 496483 w 3036790"/>
                <a:gd name="connsiteY44" fmla="*/ 2596033 h 3837345"/>
                <a:gd name="connsiteX45" fmla="*/ 468335 w 3036790"/>
                <a:gd name="connsiteY45" fmla="*/ 2598393 h 3837345"/>
                <a:gd name="connsiteX46" fmla="*/ 404718 w 3036790"/>
                <a:gd name="connsiteY46" fmla="*/ 2705777 h 3837345"/>
                <a:gd name="connsiteX47" fmla="*/ 437258 w 3036790"/>
                <a:gd name="connsiteY47" fmla="*/ 2818288 h 3837345"/>
                <a:gd name="connsiteX48" fmla="*/ 528292 w 3036790"/>
                <a:gd name="connsiteY48" fmla="*/ 2994904 h 3837345"/>
                <a:gd name="connsiteX49" fmla="*/ 475087 w 3036790"/>
                <a:gd name="connsiteY49" fmla="*/ 3004829 h 3837345"/>
                <a:gd name="connsiteX50" fmla="*/ 366970 w 3036790"/>
                <a:gd name="connsiteY50" fmla="*/ 3014672 h 3837345"/>
                <a:gd name="connsiteX51" fmla="*/ 226231 w 3036790"/>
                <a:gd name="connsiteY51" fmla="*/ 3048027 h 3837345"/>
                <a:gd name="connsiteX52" fmla="*/ 1861 w 3036790"/>
                <a:gd name="connsiteY52" fmla="*/ 3260275 h 3837345"/>
                <a:gd name="connsiteX53" fmla="*/ 37412 w 3036790"/>
                <a:gd name="connsiteY53" fmla="*/ 3364975 h 3837345"/>
                <a:gd name="connsiteX54" fmla="*/ 157000 w 3036790"/>
                <a:gd name="connsiteY54" fmla="*/ 3410695 h 3837345"/>
                <a:gd name="connsiteX55" fmla="*/ 532766 w 3036790"/>
                <a:gd name="connsiteY55" fmla="*/ 3462354 h 3837345"/>
                <a:gd name="connsiteX56" fmla="*/ 629901 w 3036790"/>
                <a:gd name="connsiteY56" fmla="*/ 3608870 h 3837345"/>
                <a:gd name="connsiteX57" fmla="*/ 913658 w 3036790"/>
                <a:gd name="connsiteY57" fmla="*/ 3681517 h 3837345"/>
                <a:gd name="connsiteX58" fmla="*/ 922769 w 3036790"/>
                <a:gd name="connsiteY58" fmla="*/ 3733339 h 3837345"/>
                <a:gd name="connsiteX59" fmla="*/ 1036988 w 3036790"/>
                <a:gd name="connsiteY59" fmla="*/ 3835599 h 3837345"/>
                <a:gd name="connsiteX60" fmla="*/ 1384688 w 3036790"/>
                <a:gd name="connsiteY60" fmla="*/ 3795654 h 3837345"/>
                <a:gd name="connsiteX61" fmla="*/ 1621911 w 3036790"/>
                <a:gd name="connsiteY61" fmla="*/ 3749203 h 3837345"/>
                <a:gd name="connsiteX62" fmla="*/ 1865480 w 3036790"/>
                <a:gd name="connsiteY62" fmla="*/ 3682900 h 3837345"/>
                <a:gd name="connsiteX63" fmla="*/ 2012565 w 3036790"/>
                <a:gd name="connsiteY63" fmla="*/ 3600572 h 3837345"/>
                <a:gd name="connsiteX64" fmla="*/ 2147284 w 3036790"/>
                <a:gd name="connsiteY64" fmla="*/ 3625465 h 3837345"/>
                <a:gd name="connsiteX65" fmla="*/ 2514590 w 3036790"/>
                <a:gd name="connsiteY65" fmla="*/ 3567380 h 3837345"/>
                <a:gd name="connsiteX66" fmla="*/ 2745224 w 3036790"/>
                <a:gd name="connsiteY66" fmla="*/ 3217483 h 3837345"/>
                <a:gd name="connsiteX67" fmla="*/ 2720167 w 3036790"/>
                <a:gd name="connsiteY67" fmla="*/ 3086994 h 3837345"/>
                <a:gd name="connsiteX68" fmla="*/ 2719028 w 3036790"/>
                <a:gd name="connsiteY68" fmla="*/ 2759145 h 3837345"/>
                <a:gd name="connsiteX69" fmla="*/ 2701700 w 3036790"/>
                <a:gd name="connsiteY69" fmla="*/ 2706103 h 3837345"/>
                <a:gd name="connsiteX70" fmla="*/ 2968211 w 3036790"/>
                <a:gd name="connsiteY70" fmla="*/ 2562760 h 3837345"/>
                <a:gd name="connsiteX71" fmla="*/ 3035489 w 3036790"/>
                <a:gd name="connsiteY71" fmla="*/ 2433085 h 3837345"/>
                <a:gd name="connsiteX72" fmla="*/ 3023693 w 3036790"/>
                <a:gd name="connsiteY72" fmla="*/ 2284373 h 3837345"/>
                <a:gd name="connsiteX73" fmla="*/ 2398093 w 3036790"/>
                <a:gd name="connsiteY73" fmla="*/ 2543317 h 3837345"/>
                <a:gd name="connsiteX74" fmla="*/ 2397361 w 3036790"/>
                <a:gd name="connsiteY74" fmla="*/ 2543561 h 3837345"/>
                <a:gd name="connsiteX75" fmla="*/ 2398093 w 3036790"/>
                <a:gd name="connsiteY75" fmla="*/ 2543317 h 3837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3036790" h="3837345">
                  <a:moveTo>
                    <a:pt x="3023693" y="2284373"/>
                  </a:moveTo>
                  <a:cubicBezTo>
                    <a:pt x="2997985" y="2154371"/>
                    <a:pt x="2994406" y="2022011"/>
                    <a:pt x="2979681" y="1890871"/>
                  </a:cubicBezTo>
                  <a:cubicBezTo>
                    <a:pt x="2968861" y="1794469"/>
                    <a:pt x="2959180" y="1698066"/>
                    <a:pt x="2940794" y="1602640"/>
                  </a:cubicBezTo>
                  <a:cubicBezTo>
                    <a:pt x="2912972" y="1458321"/>
                    <a:pt x="2852527" y="1330923"/>
                    <a:pt x="2750512" y="1224189"/>
                  </a:cubicBezTo>
                  <a:cubicBezTo>
                    <a:pt x="2737821" y="1191892"/>
                    <a:pt x="2665254" y="1137467"/>
                    <a:pt x="2632551" y="1129414"/>
                  </a:cubicBezTo>
                  <a:cubicBezTo>
                    <a:pt x="2632551" y="1129414"/>
                    <a:pt x="2632551" y="1129414"/>
                    <a:pt x="2632551" y="1129414"/>
                  </a:cubicBezTo>
                  <a:cubicBezTo>
                    <a:pt x="2590736" y="1082636"/>
                    <a:pt x="2532976" y="1060508"/>
                    <a:pt x="2479202" y="1032279"/>
                  </a:cubicBezTo>
                  <a:cubicBezTo>
                    <a:pt x="2399639" y="990464"/>
                    <a:pt x="2336265" y="932216"/>
                    <a:pt x="2295915" y="850782"/>
                  </a:cubicBezTo>
                  <a:cubicBezTo>
                    <a:pt x="2299983" y="840857"/>
                    <a:pt x="2304620" y="831176"/>
                    <a:pt x="2307874" y="821007"/>
                  </a:cubicBezTo>
                  <a:cubicBezTo>
                    <a:pt x="2324551" y="768453"/>
                    <a:pt x="2366529" y="724035"/>
                    <a:pt x="2367505" y="667577"/>
                  </a:cubicBezTo>
                  <a:cubicBezTo>
                    <a:pt x="2369214" y="567839"/>
                    <a:pt x="2367668" y="467124"/>
                    <a:pt x="2306409" y="380159"/>
                  </a:cubicBezTo>
                  <a:cubicBezTo>
                    <a:pt x="2295834" y="365190"/>
                    <a:pt x="2296973" y="356485"/>
                    <a:pt x="2312104" y="344201"/>
                  </a:cubicBezTo>
                  <a:cubicBezTo>
                    <a:pt x="2349119" y="314182"/>
                    <a:pt x="2364739" y="273506"/>
                    <a:pt x="2362461" y="225752"/>
                  </a:cubicBezTo>
                  <a:cubicBezTo>
                    <a:pt x="2357824" y="127885"/>
                    <a:pt x="2306735" y="60688"/>
                    <a:pt x="2221315" y="19931"/>
                  </a:cubicBezTo>
                  <a:cubicBezTo>
                    <a:pt x="2092208" y="-41572"/>
                    <a:pt x="1980512" y="48567"/>
                    <a:pt x="1994911" y="163355"/>
                  </a:cubicBezTo>
                  <a:cubicBezTo>
                    <a:pt x="1996539" y="176127"/>
                    <a:pt x="1999141" y="188167"/>
                    <a:pt x="1979861" y="194757"/>
                  </a:cubicBezTo>
                  <a:cubicBezTo>
                    <a:pt x="1895987" y="223393"/>
                    <a:pt x="1828383" y="277899"/>
                    <a:pt x="1772494" y="343794"/>
                  </a:cubicBezTo>
                  <a:cubicBezTo>
                    <a:pt x="1724171" y="400741"/>
                    <a:pt x="1677800" y="461023"/>
                    <a:pt x="1654208" y="534322"/>
                  </a:cubicBezTo>
                  <a:cubicBezTo>
                    <a:pt x="1654208" y="534322"/>
                    <a:pt x="1654208" y="534322"/>
                    <a:pt x="1654208" y="534322"/>
                  </a:cubicBezTo>
                  <a:cubicBezTo>
                    <a:pt x="1654208" y="534322"/>
                    <a:pt x="1654208" y="534322"/>
                    <a:pt x="1654208" y="534322"/>
                  </a:cubicBezTo>
                  <a:cubicBezTo>
                    <a:pt x="1613532" y="582319"/>
                    <a:pt x="1613044" y="636175"/>
                    <a:pt x="1635985" y="690437"/>
                  </a:cubicBezTo>
                  <a:cubicBezTo>
                    <a:pt x="1652255" y="728916"/>
                    <a:pt x="1676986" y="762433"/>
                    <a:pt x="1705378" y="794242"/>
                  </a:cubicBezTo>
                  <a:cubicBezTo>
                    <a:pt x="1748495" y="842565"/>
                    <a:pt x="1816994" y="882428"/>
                    <a:pt x="1777294" y="967197"/>
                  </a:cubicBezTo>
                  <a:cubicBezTo>
                    <a:pt x="1770542" y="981596"/>
                    <a:pt x="1782582" y="998762"/>
                    <a:pt x="1797306" y="1002992"/>
                  </a:cubicBezTo>
                  <a:cubicBezTo>
                    <a:pt x="1843271" y="1016008"/>
                    <a:pt x="1833590" y="1079789"/>
                    <a:pt x="1880123" y="1091015"/>
                  </a:cubicBezTo>
                  <a:cubicBezTo>
                    <a:pt x="1917382" y="1166998"/>
                    <a:pt x="1921938" y="1169439"/>
                    <a:pt x="1997108" y="1152518"/>
                  </a:cubicBezTo>
                  <a:cubicBezTo>
                    <a:pt x="2007928" y="1146742"/>
                    <a:pt x="2018503" y="1140477"/>
                    <a:pt x="2029486" y="1135027"/>
                  </a:cubicBezTo>
                  <a:cubicBezTo>
                    <a:pt x="2006463" y="1147474"/>
                    <a:pt x="1982709" y="1165941"/>
                    <a:pt x="1978885" y="1168056"/>
                  </a:cubicBezTo>
                  <a:cubicBezTo>
                    <a:pt x="1918928" y="1200434"/>
                    <a:pt x="1888502" y="1251280"/>
                    <a:pt x="1872232" y="1317094"/>
                  </a:cubicBezTo>
                  <a:cubicBezTo>
                    <a:pt x="1835135" y="1467514"/>
                    <a:pt x="1818783" y="1622409"/>
                    <a:pt x="1772250" y="1770714"/>
                  </a:cubicBezTo>
                  <a:cubicBezTo>
                    <a:pt x="1754841" y="1826115"/>
                    <a:pt x="1754027" y="1882004"/>
                    <a:pt x="1778189" y="1937079"/>
                  </a:cubicBezTo>
                  <a:cubicBezTo>
                    <a:pt x="1785511" y="1953757"/>
                    <a:pt x="1813658" y="1992887"/>
                    <a:pt x="1841725" y="2035028"/>
                  </a:cubicBezTo>
                  <a:cubicBezTo>
                    <a:pt x="1841155" y="2048207"/>
                    <a:pt x="1842131" y="2062037"/>
                    <a:pt x="1837739" y="2073833"/>
                  </a:cubicBezTo>
                  <a:cubicBezTo>
                    <a:pt x="1776562" y="2238164"/>
                    <a:pt x="1690410" y="2388259"/>
                    <a:pt x="1579526" y="2524118"/>
                  </a:cubicBezTo>
                  <a:cubicBezTo>
                    <a:pt x="1553331" y="2556171"/>
                    <a:pt x="1524695" y="2574882"/>
                    <a:pt x="1481741" y="2555113"/>
                  </a:cubicBezTo>
                  <a:cubicBezTo>
                    <a:pt x="1467423" y="2548524"/>
                    <a:pt x="1450420" y="2547547"/>
                    <a:pt x="1434557" y="2544700"/>
                  </a:cubicBezTo>
                  <a:cubicBezTo>
                    <a:pt x="1326521" y="2525501"/>
                    <a:pt x="1250538" y="2576753"/>
                    <a:pt x="1230850" y="2681941"/>
                  </a:cubicBezTo>
                  <a:cubicBezTo>
                    <a:pt x="1188059" y="2683080"/>
                    <a:pt x="1145918" y="2667379"/>
                    <a:pt x="1102395" y="2680477"/>
                  </a:cubicBezTo>
                  <a:cubicBezTo>
                    <a:pt x="1076362" y="2688368"/>
                    <a:pt x="1062288" y="2668437"/>
                    <a:pt x="1053095" y="2648099"/>
                  </a:cubicBezTo>
                  <a:cubicBezTo>
                    <a:pt x="1027063" y="2590420"/>
                    <a:pt x="997857" y="2534531"/>
                    <a:pt x="983295" y="2471483"/>
                  </a:cubicBezTo>
                  <a:cubicBezTo>
                    <a:pt x="957669" y="2360437"/>
                    <a:pt x="894865" y="2262489"/>
                    <a:pt x="864277" y="2152745"/>
                  </a:cubicBezTo>
                  <a:cubicBezTo>
                    <a:pt x="859965" y="2137206"/>
                    <a:pt x="847111" y="2129641"/>
                    <a:pt x="830434" y="2128257"/>
                  </a:cubicBezTo>
                  <a:cubicBezTo>
                    <a:pt x="759495" y="2122400"/>
                    <a:pt x="265442" y="1975722"/>
                    <a:pt x="231193" y="1973769"/>
                  </a:cubicBezTo>
                  <a:cubicBezTo>
                    <a:pt x="163183" y="1969864"/>
                    <a:pt x="163183" y="1969864"/>
                    <a:pt x="184822" y="2031774"/>
                  </a:cubicBezTo>
                  <a:cubicBezTo>
                    <a:pt x="186287" y="2036004"/>
                    <a:pt x="414805" y="2446264"/>
                    <a:pt x="496483" y="2596033"/>
                  </a:cubicBezTo>
                  <a:cubicBezTo>
                    <a:pt x="488510" y="2593837"/>
                    <a:pt x="479236" y="2594162"/>
                    <a:pt x="468335" y="2598393"/>
                  </a:cubicBezTo>
                  <a:cubicBezTo>
                    <a:pt x="417653" y="2619056"/>
                    <a:pt x="396908" y="2653305"/>
                    <a:pt x="404718" y="2705777"/>
                  </a:cubicBezTo>
                  <a:cubicBezTo>
                    <a:pt x="410494" y="2744664"/>
                    <a:pt x="422371" y="2781923"/>
                    <a:pt x="437258" y="2818288"/>
                  </a:cubicBezTo>
                  <a:cubicBezTo>
                    <a:pt x="462233" y="2879546"/>
                    <a:pt x="495669" y="2936411"/>
                    <a:pt x="528292" y="2994904"/>
                  </a:cubicBezTo>
                  <a:cubicBezTo>
                    <a:pt x="509499" y="3001818"/>
                    <a:pt x="490544" y="2994171"/>
                    <a:pt x="475087" y="3004829"/>
                  </a:cubicBezTo>
                  <a:cubicBezTo>
                    <a:pt x="439211" y="3010035"/>
                    <a:pt x="401626" y="2999378"/>
                    <a:pt x="366970" y="3014672"/>
                  </a:cubicBezTo>
                  <a:cubicBezTo>
                    <a:pt x="321982" y="3034441"/>
                    <a:pt x="274066" y="3039973"/>
                    <a:pt x="226231" y="3048027"/>
                  </a:cubicBezTo>
                  <a:cubicBezTo>
                    <a:pt x="149027" y="3061125"/>
                    <a:pt x="17969" y="3140850"/>
                    <a:pt x="1861" y="3260275"/>
                  </a:cubicBezTo>
                  <a:cubicBezTo>
                    <a:pt x="-3509" y="3300138"/>
                    <a:pt x="1129" y="3340570"/>
                    <a:pt x="37412" y="3364975"/>
                  </a:cubicBezTo>
                  <a:cubicBezTo>
                    <a:pt x="73207" y="3388974"/>
                    <a:pt x="115184" y="3408255"/>
                    <a:pt x="157000" y="3410695"/>
                  </a:cubicBezTo>
                  <a:cubicBezTo>
                    <a:pt x="283828" y="3418098"/>
                    <a:pt x="407321" y="3446572"/>
                    <a:pt x="532766" y="3462354"/>
                  </a:cubicBezTo>
                  <a:cubicBezTo>
                    <a:pt x="521539" y="3515884"/>
                    <a:pt x="573442" y="3598456"/>
                    <a:pt x="629901" y="3608870"/>
                  </a:cubicBezTo>
                  <a:cubicBezTo>
                    <a:pt x="726222" y="3626685"/>
                    <a:pt x="813920" y="3677856"/>
                    <a:pt x="913658" y="3681517"/>
                  </a:cubicBezTo>
                  <a:cubicBezTo>
                    <a:pt x="916668" y="3698764"/>
                    <a:pt x="919596" y="3716092"/>
                    <a:pt x="922769" y="3733339"/>
                  </a:cubicBezTo>
                  <a:cubicBezTo>
                    <a:pt x="935379" y="3801756"/>
                    <a:pt x="967675" y="3832100"/>
                    <a:pt x="1036988" y="3835599"/>
                  </a:cubicBezTo>
                  <a:cubicBezTo>
                    <a:pt x="1154949" y="3841537"/>
                    <a:pt x="1271120" y="3833321"/>
                    <a:pt x="1384688" y="3795654"/>
                  </a:cubicBezTo>
                  <a:cubicBezTo>
                    <a:pt x="1461403" y="3770191"/>
                    <a:pt x="1541697" y="3751317"/>
                    <a:pt x="1621911" y="3749203"/>
                  </a:cubicBezTo>
                  <a:cubicBezTo>
                    <a:pt x="1710260" y="3746843"/>
                    <a:pt x="1788683" y="3718776"/>
                    <a:pt x="1865480" y="3682900"/>
                  </a:cubicBezTo>
                  <a:cubicBezTo>
                    <a:pt x="1916162" y="3659226"/>
                    <a:pt x="1970994" y="3641248"/>
                    <a:pt x="2012565" y="3600572"/>
                  </a:cubicBezTo>
                  <a:cubicBezTo>
                    <a:pt x="2053159" y="3632462"/>
                    <a:pt x="2098636" y="3631974"/>
                    <a:pt x="2147284" y="3625465"/>
                  </a:cubicBezTo>
                  <a:cubicBezTo>
                    <a:pt x="2270207" y="3609114"/>
                    <a:pt x="2394433" y="3600978"/>
                    <a:pt x="2514590" y="3567380"/>
                  </a:cubicBezTo>
                  <a:cubicBezTo>
                    <a:pt x="2700887" y="3515315"/>
                    <a:pt x="2768735" y="3409882"/>
                    <a:pt x="2745224" y="3217483"/>
                  </a:cubicBezTo>
                  <a:cubicBezTo>
                    <a:pt x="2739773" y="3172984"/>
                    <a:pt x="2716832" y="3131575"/>
                    <a:pt x="2720167" y="3086994"/>
                  </a:cubicBezTo>
                  <a:cubicBezTo>
                    <a:pt x="2728465" y="2977576"/>
                    <a:pt x="2715611" y="2868401"/>
                    <a:pt x="2719028" y="2759145"/>
                  </a:cubicBezTo>
                  <a:cubicBezTo>
                    <a:pt x="2719679" y="2739213"/>
                    <a:pt x="2712520" y="2722129"/>
                    <a:pt x="2701700" y="2706103"/>
                  </a:cubicBezTo>
                  <a:cubicBezTo>
                    <a:pt x="2797533" y="2671366"/>
                    <a:pt x="2888729" y="2627191"/>
                    <a:pt x="2968211" y="2562760"/>
                  </a:cubicBezTo>
                  <a:cubicBezTo>
                    <a:pt x="3008398" y="2530219"/>
                    <a:pt x="3031340" y="2485638"/>
                    <a:pt x="3035489" y="2433085"/>
                  </a:cubicBezTo>
                  <a:cubicBezTo>
                    <a:pt x="3039638" y="2383134"/>
                    <a:pt x="3033373" y="2333347"/>
                    <a:pt x="3023693" y="2284373"/>
                  </a:cubicBezTo>
                  <a:close/>
                  <a:moveTo>
                    <a:pt x="2398093" y="2543317"/>
                  </a:moveTo>
                  <a:cubicBezTo>
                    <a:pt x="2397849" y="2543398"/>
                    <a:pt x="2397605" y="2543480"/>
                    <a:pt x="2397361" y="2543561"/>
                  </a:cubicBezTo>
                  <a:cubicBezTo>
                    <a:pt x="2397605" y="2543480"/>
                    <a:pt x="2397849" y="2543398"/>
                    <a:pt x="2398093" y="2543317"/>
                  </a:cubicBezTo>
                  <a:close/>
                </a:path>
              </a:pathLst>
            </a:custGeom>
            <a:solidFill>
              <a:srgbClr val="FEDCBA"/>
            </a:solidFill>
            <a:ln w="8134" cap="flat">
              <a:noFill/>
              <a:prstDash val="solid"/>
              <a:miter/>
            </a:ln>
          </p:spPr>
          <p:txBody>
            <a:bodyPr rtlCol="0" anchor="ctr"/>
            <a:lstStyle/>
            <a:p>
              <a:endParaRPr lang="en-US"/>
            </a:p>
          </p:txBody>
        </p:sp>
        <p:sp>
          <p:nvSpPr>
            <p:cNvPr id="15" name="Freeform: Shape 93">
              <a:extLst>
                <a:ext uri="{FF2B5EF4-FFF2-40B4-BE49-F238E27FC236}">
                  <a16:creationId xmlns:a16="http://schemas.microsoft.com/office/drawing/2014/main" id="{F8A9DF06-AAF6-4B3E-A455-C58A3F9F206E}"/>
                </a:ext>
              </a:extLst>
            </p:cNvPr>
            <p:cNvSpPr/>
            <p:nvPr/>
          </p:nvSpPr>
          <p:spPr>
            <a:xfrm>
              <a:off x="7082979" y="5100235"/>
              <a:ext cx="810087" cy="397486"/>
            </a:xfrm>
            <a:custGeom>
              <a:avLst/>
              <a:gdLst>
                <a:gd name="connsiteX0" fmla="*/ 510620 w 2346749"/>
                <a:gd name="connsiteY0" fmla="*/ 1086955 h 1151480"/>
                <a:gd name="connsiteX1" fmla="*/ 226863 w 2346749"/>
                <a:gd name="connsiteY1" fmla="*/ 1014307 h 1151480"/>
                <a:gd name="connsiteX2" fmla="*/ 129728 w 2346749"/>
                <a:gd name="connsiteY2" fmla="*/ 867792 h 1151480"/>
                <a:gd name="connsiteX3" fmla="*/ 127125 w 2346749"/>
                <a:gd name="connsiteY3" fmla="*/ 818330 h 1151480"/>
                <a:gd name="connsiteX4" fmla="*/ 242727 w 2346749"/>
                <a:gd name="connsiteY4" fmla="*/ 622759 h 1151480"/>
                <a:gd name="connsiteX5" fmla="*/ 234591 w 2346749"/>
                <a:gd name="connsiteY5" fmla="*/ 540430 h 1151480"/>
                <a:gd name="connsiteX6" fmla="*/ 185536 w 2346749"/>
                <a:gd name="connsiteY6" fmla="*/ 504879 h 1151480"/>
                <a:gd name="connsiteX7" fmla="*/ 71968 w 2346749"/>
                <a:gd name="connsiteY7" fmla="*/ 410185 h 1151480"/>
                <a:gd name="connsiteX8" fmla="*/ 125173 w 2346749"/>
                <a:gd name="connsiteY8" fmla="*/ 400260 h 1151480"/>
                <a:gd name="connsiteX9" fmla="*/ 34139 w 2346749"/>
                <a:gd name="connsiteY9" fmla="*/ 223644 h 1151480"/>
                <a:gd name="connsiteX10" fmla="*/ 1598 w 2346749"/>
                <a:gd name="connsiteY10" fmla="*/ 111134 h 1151480"/>
                <a:gd name="connsiteX11" fmla="*/ 65216 w 2346749"/>
                <a:gd name="connsiteY11" fmla="*/ 3749 h 1151480"/>
                <a:gd name="connsiteX12" fmla="*/ 127369 w 2346749"/>
                <a:gd name="connsiteY12" fmla="*/ 34419 h 1151480"/>
                <a:gd name="connsiteX13" fmla="*/ 201318 w 2346749"/>
                <a:gd name="connsiteY13" fmla="*/ 93318 h 1151480"/>
                <a:gd name="connsiteX14" fmla="*/ 496058 w 2346749"/>
                <a:gd name="connsiteY14" fmla="*/ 227224 h 1151480"/>
                <a:gd name="connsiteX15" fmla="*/ 649814 w 2346749"/>
                <a:gd name="connsiteY15" fmla="*/ 299302 h 1151480"/>
                <a:gd name="connsiteX16" fmla="*/ 689432 w 2346749"/>
                <a:gd name="connsiteY16" fmla="*/ 306380 h 1151480"/>
                <a:gd name="connsiteX17" fmla="*/ 968552 w 2346749"/>
                <a:gd name="connsiteY17" fmla="*/ 297512 h 1151480"/>
                <a:gd name="connsiteX18" fmla="*/ 1106607 w 2346749"/>
                <a:gd name="connsiteY18" fmla="*/ 265785 h 1151480"/>
                <a:gd name="connsiteX19" fmla="*/ 1388167 w 2346749"/>
                <a:gd name="connsiteY19" fmla="*/ 263426 h 1151480"/>
                <a:gd name="connsiteX20" fmla="*/ 1690473 w 2346749"/>
                <a:gd name="connsiteY20" fmla="*/ 249921 h 1151480"/>
                <a:gd name="connsiteX21" fmla="*/ 2141571 w 2346749"/>
                <a:gd name="connsiteY21" fmla="*/ 153193 h 1151480"/>
                <a:gd name="connsiteX22" fmla="*/ 2248224 w 2346749"/>
                <a:gd name="connsiteY22" fmla="*/ 114144 h 1151480"/>
                <a:gd name="connsiteX23" fmla="*/ 2298744 w 2346749"/>
                <a:gd name="connsiteY23" fmla="*/ 111866 h 1151480"/>
                <a:gd name="connsiteX24" fmla="*/ 2316072 w 2346749"/>
                <a:gd name="connsiteY24" fmla="*/ 164908 h 1151480"/>
                <a:gd name="connsiteX25" fmla="*/ 2317211 w 2346749"/>
                <a:gd name="connsiteY25" fmla="*/ 492758 h 1151480"/>
                <a:gd name="connsiteX26" fmla="*/ 2342267 w 2346749"/>
                <a:gd name="connsiteY26" fmla="*/ 623247 h 1151480"/>
                <a:gd name="connsiteX27" fmla="*/ 2111634 w 2346749"/>
                <a:gd name="connsiteY27" fmla="*/ 973143 h 1151480"/>
                <a:gd name="connsiteX28" fmla="*/ 1744328 w 2346749"/>
                <a:gd name="connsiteY28" fmla="*/ 1031229 h 1151480"/>
                <a:gd name="connsiteX29" fmla="*/ 1609608 w 2346749"/>
                <a:gd name="connsiteY29" fmla="*/ 1006335 h 1151480"/>
                <a:gd name="connsiteX30" fmla="*/ 1562668 w 2346749"/>
                <a:gd name="connsiteY30" fmla="*/ 979082 h 1151480"/>
                <a:gd name="connsiteX31" fmla="*/ 1476760 w 2346749"/>
                <a:gd name="connsiteY31" fmla="*/ 899031 h 1151480"/>
                <a:gd name="connsiteX32" fmla="*/ 1413793 w 2346749"/>
                <a:gd name="connsiteY32" fmla="*/ 900089 h 1151480"/>
                <a:gd name="connsiteX33" fmla="*/ 1154768 w 2346749"/>
                <a:gd name="connsiteY33" fmla="*/ 1032856 h 1151480"/>
                <a:gd name="connsiteX34" fmla="*/ 909816 w 2346749"/>
                <a:gd name="connsiteY34" fmla="*/ 1129258 h 1151480"/>
                <a:gd name="connsiteX35" fmla="*/ 803651 w 2346749"/>
                <a:gd name="connsiteY35" fmla="*/ 1151061 h 1151480"/>
                <a:gd name="connsiteX36" fmla="*/ 556015 w 2346749"/>
                <a:gd name="connsiteY36" fmla="*/ 1112500 h 1151480"/>
                <a:gd name="connsiteX37" fmla="*/ 510620 w 2346749"/>
                <a:gd name="connsiteY37" fmla="*/ 1086955 h 1151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346749" h="1151480">
                  <a:moveTo>
                    <a:pt x="510620" y="1086955"/>
                  </a:moveTo>
                  <a:cubicBezTo>
                    <a:pt x="410801" y="1083295"/>
                    <a:pt x="323184" y="1032124"/>
                    <a:pt x="226863" y="1014307"/>
                  </a:cubicBezTo>
                  <a:cubicBezTo>
                    <a:pt x="170405" y="1003895"/>
                    <a:pt x="118583" y="921240"/>
                    <a:pt x="129728" y="867792"/>
                  </a:cubicBezTo>
                  <a:cubicBezTo>
                    <a:pt x="114597" y="852091"/>
                    <a:pt x="122407" y="834926"/>
                    <a:pt x="127125" y="818330"/>
                  </a:cubicBezTo>
                  <a:cubicBezTo>
                    <a:pt x="148602" y="743079"/>
                    <a:pt x="181956" y="675963"/>
                    <a:pt x="242727" y="622759"/>
                  </a:cubicBezTo>
                  <a:cubicBezTo>
                    <a:pt x="295199" y="576795"/>
                    <a:pt x="292921" y="574110"/>
                    <a:pt x="234591" y="540430"/>
                  </a:cubicBezTo>
                  <a:cubicBezTo>
                    <a:pt x="217020" y="530261"/>
                    <a:pt x="199203" y="519604"/>
                    <a:pt x="185536" y="504879"/>
                  </a:cubicBezTo>
                  <a:cubicBezTo>
                    <a:pt x="151612" y="468352"/>
                    <a:pt x="124522" y="424097"/>
                    <a:pt x="71968" y="410185"/>
                  </a:cubicBezTo>
                  <a:cubicBezTo>
                    <a:pt x="87425" y="399528"/>
                    <a:pt x="106380" y="407175"/>
                    <a:pt x="125173" y="400260"/>
                  </a:cubicBezTo>
                  <a:cubicBezTo>
                    <a:pt x="92550" y="341849"/>
                    <a:pt x="59115" y="284903"/>
                    <a:pt x="34139" y="223644"/>
                  </a:cubicBezTo>
                  <a:cubicBezTo>
                    <a:pt x="19252" y="187199"/>
                    <a:pt x="7374" y="150021"/>
                    <a:pt x="1598" y="111134"/>
                  </a:cubicBezTo>
                  <a:cubicBezTo>
                    <a:pt x="-6211" y="58662"/>
                    <a:pt x="14533" y="24413"/>
                    <a:pt x="65216" y="3749"/>
                  </a:cubicBezTo>
                  <a:cubicBezTo>
                    <a:pt x="96862" y="-8454"/>
                    <a:pt x="114760" y="11071"/>
                    <a:pt x="127369" y="34419"/>
                  </a:cubicBezTo>
                  <a:cubicBezTo>
                    <a:pt x="144128" y="65252"/>
                    <a:pt x="170811" y="79325"/>
                    <a:pt x="201318" y="93318"/>
                  </a:cubicBezTo>
                  <a:cubicBezTo>
                    <a:pt x="299348" y="138143"/>
                    <a:pt x="403479" y="168162"/>
                    <a:pt x="496058" y="227224"/>
                  </a:cubicBezTo>
                  <a:cubicBezTo>
                    <a:pt x="542754" y="257080"/>
                    <a:pt x="598969" y="274001"/>
                    <a:pt x="649814" y="299302"/>
                  </a:cubicBezTo>
                  <a:cubicBezTo>
                    <a:pt x="662261" y="305485"/>
                    <a:pt x="675765" y="306054"/>
                    <a:pt x="689432" y="306380"/>
                  </a:cubicBezTo>
                  <a:cubicBezTo>
                    <a:pt x="782662" y="308332"/>
                    <a:pt x="875729" y="307763"/>
                    <a:pt x="968552" y="297512"/>
                  </a:cubicBezTo>
                  <a:cubicBezTo>
                    <a:pt x="1015655" y="292306"/>
                    <a:pt x="1059097" y="269934"/>
                    <a:pt x="1106607" y="265785"/>
                  </a:cubicBezTo>
                  <a:cubicBezTo>
                    <a:pt x="1200325" y="239996"/>
                    <a:pt x="1293962" y="250491"/>
                    <a:pt x="1388167" y="263426"/>
                  </a:cubicBezTo>
                  <a:cubicBezTo>
                    <a:pt x="1489451" y="277256"/>
                    <a:pt x="1590247" y="264809"/>
                    <a:pt x="1690473" y="249921"/>
                  </a:cubicBezTo>
                  <a:cubicBezTo>
                    <a:pt x="1842845" y="227224"/>
                    <a:pt x="1995462" y="205503"/>
                    <a:pt x="2141571" y="153193"/>
                  </a:cubicBezTo>
                  <a:cubicBezTo>
                    <a:pt x="2177204" y="140421"/>
                    <a:pt x="2212348" y="126184"/>
                    <a:pt x="2248224" y="114144"/>
                  </a:cubicBezTo>
                  <a:cubicBezTo>
                    <a:pt x="2264738" y="108612"/>
                    <a:pt x="2281335" y="100884"/>
                    <a:pt x="2298744" y="111866"/>
                  </a:cubicBezTo>
                  <a:cubicBezTo>
                    <a:pt x="2309482" y="127893"/>
                    <a:pt x="2316641" y="144977"/>
                    <a:pt x="2316072" y="164908"/>
                  </a:cubicBezTo>
                  <a:cubicBezTo>
                    <a:pt x="2312737" y="274164"/>
                    <a:pt x="2325509" y="383339"/>
                    <a:pt x="2317211" y="492758"/>
                  </a:cubicBezTo>
                  <a:cubicBezTo>
                    <a:pt x="2313794" y="537257"/>
                    <a:pt x="2336817" y="578747"/>
                    <a:pt x="2342267" y="623247"/>
                  </a:cubicBezTo>
                  <a:cubicBezTo>
                    <a:pt x="2365778" y="815645"/>
                    <a:pt x="2297930" y="921078"/>
                    <a:pt x="2111634" y="973143"/>
                  </a:cubicBezTo>
                  <a:cubicBezTo>
                    <a:pt x="1991476" y="1006742"/>
                    <a:pt x="1867251" y="1014796"/>
                    <a:pt x="1744328" y="1031229"/>
                  </a:cubicBezTo>
                  <a:cubicBezTo>
                    <a:pt x="1695679" y="1037737"/>
                    <a:pt x="1650203" y="1038225"/>
                    <a:pt x="1609608" y="1006335"/>
                  </a:cubicBezTo>
                  <a:cubicBezTo>
                    <a:pt x="1587480" y="1008450"/>
                    <a:pt x="1575685" y="992830"/>
                    <a:pt x="1562668" y="979082"/>
                  </a:cubicBezTo>
                  <a:cubicBezTo>
                    <a:pt x="1535659" y="950690"/>
                    <a:pt x="1509789" y="921159"/>
                    <a:pt x="1476760" y="899031"/>
                  </a:cubicBezTo>
                  <a:cubicBezTo>
                    <a:pt x="1455202" y="884632"/>
                    <a:pt x="1436653" y="885039"/>
                    <a:pt x="1413793" y="900089"/>
                  </a:cubicBezTo>
                  <a:cubicBezTo>
                    <a:pt x="1332441" y="953700"/>
                    <a:pt x="1246777" y="998444"/>
                    <a:pt x="1154768" y="1032856"/>
                  </a:cubicBezTo>
                  <a:cubicBezTo>
                    <a:pt x="1072683" y="1063526"/>
                    <a:pt x="991819" y="1097938"/>
                    <a:pt x="909816" y="1129258"/>
                  </a:cubicBezTo>
                  <a:cubicBezTo>
                    <a:pt x="875078" y="1142519"/>
                    <a:pt x="840910" y="1153827"/>
                    <a:pt x="803651" y="1151061"/>
                  </a:cubicBezTo>
                  <a:cubicBezTo>
                    <a:pt x="720102" y="1144878"/>
                    <a:pt x="636472" y="1139346"/>
                    <a:pt x="556015" y="1112500"/>
                  </a:cubicBezTo>
                  <a:cubicBezTo>
                    <a:pt x="538930" y="1106561"/>
                    <a:pt x="523067" y="1100134"/>
                    <a:pt x="510620" y="1086955"/>
                  </a:cubicBezTo>
                  <a:close/>
                </a:path>
              </a:pathLst>
            </a:custGeom>
            <a:solidFill>
              <a:schemeClr val="accent2">
                <a:lumMod val="50000"/>
              </a:schemeClr>
            </a:solidFill>
            <a:ln w="8134" cap="flat">
              <a:noFill/>
              <a:prstDash val="solid"/>
              <a:miter/>
            </a:ln>
          </p:spPr>
          <p:txBody>
            <a:bodyPr rtlCol="0" anchor="ctr"/>
            <a:lstStyle/>
            <a:p>
              <a:endParaRPr lang="en-US"/>
            </a:p>
          </p:txBody>
        </p:sp>
        <p:sp>
          <p:nvSpPr>
            <p:cNvPr id="16" name="Freeform: Shape 94">
              <a:extLst>
                <a:ext uri="{FF2B5EF4-FFF2-40B4-BE49-F238E27FC236}">
                  <a16:creationId xmlns:a16="http://schemas.microsoft.com/office/drawing/2014/main" id="{DED394AF-C03A-4AF4-9072-4B3367FC2EB6}"/>
                </a:ext>
              </a:extLst>
            </p:cNvPr>
            <p:cNvSpPr/>
            <p:nvPr/>
          </p:nvSpPr>
          <p:spPr>
            <a:xfrm>
              <a:off x="7551288" y="4592445"/>
              <a:ext cx="342057" cy="532421"/>
            </a:xfrm>
            <a:custGeom>
              <a:avLst/>
              <a:gdLst>
                <a:gd name="connsiteX0" fmla="*/ 990909 w 990908"/>
                <a:gd name="connsiteY0" fmla="*/ 100487 h 1542375"/>
                <a:gd name="connsiteX1" fmla="*/ 878236 w 990908"/>
                <a:gd name="connsiteY1" fmla="*/ 93247 h 1542375"/>
                <a:gd name="connsiteX2" fmla="*/ 825926 w 990908"/>
                <a:gd name="connsiteY2" fmla="*/ 110086 h 1542375"/>
                <a:gd name="connsiteX3" fmla="*/ 683234 w 990908"/>
                <a:gd name="connsiteY3" fmla="*/ 348123 h 1542375"/>
                <a:gd name="connsiteX4" fmla="*/ 719273 w 990908"/>
                <a:gd name="connsiteY4" fmla="*/ 512211 h 1542375"/>
                <a:gd name="connsiteX5" fmla="*/ 842929 w 990908"/>
                <a:gd name="connsiteY5" fmla="*/ 783765 h 1542375"/>
                <a:gd name="connsiteX6" fmla="*/ 969757 w 990908"/>
                <a:gd name="connsiteY6" fmla="*/ 1096972 h 1542375"/>
                <a:gd name="connsiteX7" fmla="*/ 977323 w 990908"/>
                <a:gd name="connsiteY7" fmla="*/ 1157660 h 1542375"/>
                <a:gd name="connsiteX8" fmla="*/ 943074 w 990908"/>
                <a:gd name="connsiteY8" fmla="*/ 1265778 h 1542375"/>
                <a:gd name="connsiteX9" fmla="*/ 901584 w 990908"/>
                <a:gd name="connsiteY9" fmla="*/ 1307999 h 1542375"/>
                <a:gd name="connsiteX10" fmla="*/ 89525 w 990908"/>
                <a:gd name="connsiteY10" fmla="*/ 1542376 h 1542375"/>
                <a:gd name="connsiteX11" fmla="*/ 113524 w 990908"/>
                <a:gd name="connsiteY11" fmla="*/ 1491286 h 1542375"/>
                <a:gd name="connsiteX12" fmla="*/ 105226 w 990908"/>
                <a:gd name="connsiteY12" fmla="*/ 1443776 h 1542375"/>
                <a:gd name="connsiteX13" fmla="*/ 116615 w 990908"/>
                <a:gd name="connsiteY13" fmla="*/ 1355916 h 1542375"/>
                <a:gd name="connsiteX14" fmla="*/ 135489 w 990908"/>
                <a:gd name="connsiteY14" fmla="*/ 1249995 h 1542375"/>
                <a:gd name="connsiteX15" fmla="*/ 146553 w 990908"/>
                <a:gd name="connsiteY15" fmla="*/ 1036120 h 1542375"/>
                <a:gd name="connsiteX16" fmla="*/ 18586 w 990908"/>
                <a:gd name="connsiteY16" fmla="*/ 813296 h 1542375"/>
                <a:gd name="connsiteX17" fmla="*/ 12647 w 990908"/>
                <a:gd name="connsiteY17" fmla="*/ 646931 h 1542375"/>
                <a:gd name="connsiteX18" fmla="*/ 112629 w 990908"/>
                <a:gd name="connsiteY18" fmla="*/ 193310 h 1542375"/>
                <a:gd name="connsiteX19" fmla="*/ 219282 w 990908"/>
                <a:gd name="connsiteY19" fmla="*/ 44272 h 1542375"/>
                <a:gd name="connsiteX20" fmla="*/ 313244 w 990908"/>
                <a:gd name="connsiteY20" fmla="*/ 4491 h 1542375"/>
                <a:gd name="connsiteX21" fmla="*/ 244013 w 990908"/>
                <a:gd name="connsiteY21" fmla="*/ 155563 h 1542375"/>
                <a:gd name="connsiteX22" fmla="*/ 146390 w 990908"/>
                <a:gd name="connsiteY22" fmla="*/ 455427 h 1542375"/>
                <a:gd name="connsiteX23" fmla="*/ 249138 w 990908"/>
                <a:gd name="connsiteY23" fmla="*/ 544020 h 1542375"/>
                <a:gd name="connsiteX24" fmla="*/ 514591 w 990908"/>
                <a:gd name="connsiteY24" fmla="*/ 420934 h 1542375"/>
                <a:gd name="connsiteX25" fmla="*/ 673797 w 990908"/>
                <a:gd name="connsiteY25" fmla="*/ 169148 h 1542375"/>
                <a:gd name="connsiteX26" fmla="*/ 873029 w 990908"/>
                <a:gd name="connsiteY26" fmla="*/ 5549 h 1542375"/>
                <a:gd name="connsiteX27" fmla="*/ 990909 w 990908"/>
                <a:gd name="connsiteY27" fmla="*/ 100487 h 154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90908" h="1542375">
                  <a:moveTo>
                    <a:pt x="990909" y="100487"/>
                  </a:moveTo>
                  <a:cubicBezTo>
                    <a:pt x="953324" y="98047"/>
                    <a:pt x="915820" y="95606"/>
                    <a:pt x="878236" y="93247"/>
                  </a:cubicBezTo>
                  <a:cubicBezTo>
                    <a:pt x="858630" y="92026"/>
                    <a:pt x="838780" y="94874"/>
                    <a:pt x="825926" y="110086"/>
                  </a:cubicBezTo>
                  <a:cubicBezTo>
                    <a:pt x="765319" y="181514"/>
                    <a:pt x="711951" y="257660"/>
                    <a:pt x="683234" y="348123"/>
                  </a:cubicBezTo>
                  <a:cubicBezTo>
                    <a:pt x="663872" y="409138"/>
                    <a:pt x="685349" y="464295"/>
                    <a:pt x="719273" y="512211"/>
                  </a:cubicBezTo>
                  <a:cubicBezTo>
                    <a:pt x="778172" y="595272"/>
                    <a:pt x="825113" y="680773"/>
                    <a:pt x="842929" y="783765"/>
                  </a:cubicBezTo>
                  <a:cubicBezTo>
                    <a:pt x="862290" y="896031"/>
                    <a:pt x="903943" y="1002196"/>
                    <a:pt x="969757" y="1096972"/>
                  </a:cubicBezTo>
                  <a:cubicBezTo>
                    <a:pt x="983587" y="1116903"/>
                    <a:pt x="985458" y="1135207"/>
                    <a:pt x="977323" y="1157660"/>
                  </a:cubicBezTo>
                  <a:cubicBezTo>
                    <a:pt x="964469" y="1193211"/>
                    <a:pt x="953080" y="1229332"/>
                    <a:pt x="943074" y="1265778"/>
                  </a:cubicBezTo>
                  <a:cubicBezTo>
                    <a:pt x="936891" y="1288394"/>
                    <a:pt x="917366" y="1297668"/>
                    <a:pt x="901584" y="1307999"/>
                  </a:cubicBezTo>
                  <a:cubicBezTo>
                    <a:pt x="691370" y="1436862"/>
                    <a:pt x="204638" y="1535217"/>
                    <a:pt x="89525" y="1542376"/>
                  </a:cubicBezTo>
                  <a:cubicBezTo>
                    <a:pt x="110026" y="1528464"/>
                    <a:pt x="117591" y="1520410"/>
                    <a:pt x="113524" y="1491286"/>
                  </a:cubicBezTo>
                  <a:cubicBezTo>
                    <a:pt x="110839" y="1475423"/>
                    <a:pt x="109700" y="1459152"/>
                    <a:pt x="105226" y="1443776"/>
                  </a:cubicBezTo>
                  <a:cubicBezTo>
                    <a:pt x="96196" y="1412537"/>
                    <a:pt x="94569" y="1383820"/>
                    <a:pt x="116615" y="1355916"/>
                  </a:cubicBezTo>
                  <a:cubicBezTo>
                    <a:pt x="141021" y="1324921"/>
                    <a:pt x="133455" y="1284895"/>
                    <a:pt x="135489" y="1249995"/>
                  </a:cubicBezTo>
                  <a:cubicBezTo>
                    <a:pt x="139638" y="1178812"/>
                    <a:pt x="151759" y="1107791"/>
                    <a:pt x="146553" y="1036120"/>
                  </a:cubicBezTo>
                  <a:cubicBezTo>
                    <a:pt x="142729" y="984136"/>
                    <a:pt x="34042" y="848603"/>
                    <a:pt x="18586" y="813296"/>
                  </a:cubicBezTo>
                  <a:cubicBezTo>
                    <a:pt x="-5576" y="758139"/>
                    <a:pt x="-4681" y="702332"/>
                    <a:pt x="12647" y="646931"/>
                  </a:cubicBezTo>
                  <a:cubicBezTo>
                    <a:pt x="59180" y="498625"/>
                    <a:pt x="75532" y="343730"/>
                    <a:pt x="112629" y="193310"/>
                  </a:cubicBezTo>
                  <a:cubicBezTo>
                    <a:pt x="128818" y="127496"/>
                    <a:pt x="159325" y="76651"/>
                    <a:pt x="219282" y="44272"/>
                  </a:cubicBezTo>
                  <a:cubicBezTo>
                    <a:pt x="226197" y="40530"/>
                    <a:pt x="296973" y="-16091"/>
                    <a:pt x="313244" y="4491"/>
                  </a:cubicBezTo>
                  <a:cubicBezTo>
                    <a:pt x="323331" y="17264"/>
                    <a:pt x="267849" y="82915"/>
                    <a:pt x="244013" y="155563"/>
                  </a:cubicBezTo>
                  <a:cubicBezTo>
                    <a:pt x="161603" y="301020"/>
                    <a:pt x="146716" y="447373"/>
                    <a:pt x="146390" y="455427"/>
                  </a:cubicBezTo>
                  <a:cubicBezTo>
                    <a:pt x="143868" y="524577"/>
                    <a:pt x="179988" y="545647"/>
                    <a:pt x="249138" y="544020"/>
                  </a:cubicBezTo>
                  <a:cubicBezTo>
                    <a:pt x="356930" y="541498"/>
                    <a:pt x="447231" y="506354"/>
                    <a:pt x="514591" y="420934"/>
                  </a:cubicBezTo>
                  <a:cubicBezTo>
                    <a:pt x="574547" y="344869"/>
                    <a:pt x="628321" y="253836"/>
                    <a:pt x="673797" y="169148"/>
                  </a:cubicBezTo>
                  <a:cubicBezTo>
                    <a:pt x="730174" y="62984"/>
                    <a:pt x="751570" y="2946"/>
                    <a:pt x="873029" y="5549"/>
                  </a:cubicBezTo>
                  <a:cubicBezTo>
                    <a:pt x="905651" y="13765"/>
                    <a:pt x="978136" y="68190"/>
                    <a:pt x="990909" y="100487"/>
                  </a:cubicBezTo>
                  <a:close/>
                </a:path>
              </a:pathLst>
            </a:custGeom>
            <a:solidFill>
              <a:schemeClr val="accent1">
                <a:lumMod val="60000"/>
                <a:lumOff val="40000"/>
              </a:schemeClr>
            </a:solidFill>
            <a:ln w="8134" cap="flat">
              <a:noFill/>
              <a:prstDash val="solid"/>
              <a:miter/>
            </a:ln>
          </p:spPr>
          <p:txBody>
            <a:bodyPr rtlCol="0" anchor="ctr"/>
            <a:lstStyle/>
            <a:p>
              <a:endParaRPr lang="en-US"/>
            </a:p>
          </p:txBody>
        </p:sp>
        <p:sp>
          <p:nvSpPr>
            <p:cNvPr id="17" name="Freeform: Shape 95">
              <a:extLst>
                <a:ext uri="{FF2B5EF4-FFF2-40B4-BE49-F238E27FC236}">
                  <a16:creationId xmlns:a16="http://schemas.microsoft.com/office/drawing/2014/main" id="{4BC0E87D-BC23-4381-A424-C98DD7DD6EA1}"/>
                </a:ext>
              </a:extLst>
            </p:cNvPr>
            <p:cNvSpPr/>
            <p:nvPr/>
          </p:nvSpPr>
          <p:spPr>
            <a:xfrm>
              <a:off x="7003264" y="4885415"/>
              <a:ext cx="460981" cy="326226"/>
            </a:xfrm>
            <a:custGeom>
              <a:avLst/>
              <a:gdLst>
                <a:gd name="connsiteX0" fmla="*/ 1130494 w 1335420"/>
                <a:gd name="connsiteY0" fmla="*/ 889890 h 945047"/>
                <a:gd name="connsiteX1" fmla="*/ 1166451 w 1335420"/>
                <a:gd name="connsiteY1" fmla="*/ 879070 h 945047"/>
                <a:gd name="connsiteX2" fmla="*/ 1261145 w 1335420"/>
                <a:gd name="connsiteY2" fmla="*/ 845635 h 945047"/>
                <a:gd name="connsiteX3" fmla="*/ 1287178 w 1335420"/>
                <a:gd name="connsiteY3" fmla="*/ 877850 h 945047"/>
                <a:gd name="connsiteX4" fmla="*/ 1335420 w 1335420"/>
                <a:gd name="connsiteY4" fmla="*/ 901930 h 945047"/>
                <a:gd name="connsiteX5" fmla="*/ 922394 w 1335420"/>
                <a:gd name="connsiteY5" fmla="*/ 945047 h 945047"/>
                <a:gd name="connsiteX6" fmla="*/ 852513 w 1335420"/>
                <a:gd name="connsiteY6" fmla="*/ 927557 h 945047"/>
                <a:gd name="connsiteX7" fmla="*/ 401902 w 1335420"/>
                <a:gd name="connsiteY7" fmla="*/ 721817 h 945047"/>
                <a:gd name="connsiteX8" fmla="*/ 352847 w 1335420"/>
                <a:gd name="connsiteY8" fmla="*/ 676991 h 945047"/>
                <a:gd name="connsiteX9" fmla="*/ 12794 w 1335420"/>
                <a:gd name="connsiteY9" fmla="*/ 59446 h 945047"/>
                <a:gd name="connsiteX10" fmla="*/ 59165 w 1335420"/>
                <a:gd name="connsiteY10" fmla="*/ 1442 h 945047"/>
                <a:gd name="connsiteX11" fmla="*/ 658406 w 1335420"/>
                <a:gd name="connsiteY11" fmla="*/ 155930 h 945047"/>
                <a:gd name="connsiteX12" fmla="*/ 692249 w 1335420"/>
                <a:gd name="connsiteY12" fmla="*/ 180417 h 945047"/>
                <a:gd name="connsiteX13" fmla="*/ 811267 w 1335420"/>
                <a:gd name="connsiteY13" fmla="*/ 499155 h 945047"/>
                <a:gd name="connsiteX14" fmla="*/ 881067 w 1335420"/>
                <a:gd name="connsiteY14" fmla="*/ 675771 h 945047"/>
                <a:gd name="connsiteX15" fmla="*/ 930367 w 1335420"/>
                <a:gd name="connsiteY15" fmla="*/ 708149 h 945047"/>
                <a:gd name="connsiteX16" fmla="*/ 1058822 w 1335420"/>
                <a:gd name="connsiteY16" fmla="*/ 709614 h 945047"/>
                <a:gd name="connsiteX17" fmla="*/ 1050199 w 1335420"/>
                <a:gd name="connsiteY17" fmla="*/ 750452 h 945047"/>
                <a:gd name="connsiteX18" fmla="*/ 1054429 w 1335420"/>
                <a:gd name="connsiteY18" fmla="*/ 885253 h 945047"/>
                <a:gd name="connsiteX19" fmla="*/ 1086645 w 1335420"/>
                <a:gd name="connsiteY19" fmla="*/ 895016 h 945047"/>
                <a:gd name="connsiteX20" fmla="*/ 1130494 w 1335420"/>
                <a:gd name="connsiteY20" fmla="*/ 889890 h 94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335420" h="945047">
                  <a:moveTo>
                    <a:pt x="1130494" y="889890"/>
                  </a:moveTo>
                  <a:cubicBezTo>
                    <a:pt x="1142452" y="886311"/>
                    <a:pt x="1154411" y="882650"/>
                    <a:pt x="1166451" y="879070"/>
                  </a:cubicBezTo>
                  <a:cubicBezTo>
                    <a:pt x="1195331" y="860278"/>
                    <a:pt x="1218842" y="826354"/>
                    <a:pt x="1261145" y="845635"/>
                  </a:cubicBezTo>
                  <a:cubicBezTo>
                    <a:pt x="1262366" y="862881"/>
                    <a:pt x="1263911" y="887694"/>
                    <a:pt x="1287178" y="877850"/>
                  </a:cubicBezTo>
                  <a:cubicBezTo>
                    <a:pt x="1318092" y="864834"/>
                    <a:pt x="1323787" y="885497"/>
                    <a:pt x="1335420" y="901930"/>
                  </a:cubicBezTo>
                  <a:cubicBezTo>
                    <a:pt x="1201026" y="948301"/>
                    <a:pt x="1061507" y="944559"/>
                    <a:pt x="922394" y="945047"/>
                  </a:cubicBezTo>
                  <a:cubicBezTo>
                    <a:pt x="897256" y="945128"/>
                    <a:pt x="874803" y="938865"/>
                    <a:pt x="852513" y="927557"/>
                  </a:cubicBezTo>
                  <a:cubicBezTo>
                    <a:pt x="705102" y="852956"/>
                    <a:pt x="558831" y="775672"/>
                    <a:pt x="401902" y="721817"/>
                  </a:cubicBezTo>
                  <a:cubicBezTo>
                    <a:pt x="379367" y="714088"/>
                    <a:pt x="362853" y="700339"/>
                    <a:pt x="352847" y="676991"/>
                  </a:cubicBezTo>
                  <a:cubicBezTo>
                    <a:pt x="342271" y="652423"/>
                    <a:pt x="14584" y="64571"/>
                    <a:pt x="12794" y="59446"/>
                  </a:cubicBezTo>
                  <a:cubicBezTo>
                    <a:pt x="-8846" y="-2463"/>
                    <a:pt x="-8846" y="-2545"/>
                    <a:pt x="59165" y="1442"/>
                  </a:cubicBezTo>
                  <a:cubicBezTo>
                    <a:pt x="93333" y="3394"/>
                    <a:pt x="587467" y="150072"/>
                    <a:pt x="658406" y="155930"/>
                  </a:cubicBezTo>
                  <a:cubicBezTo>
                    <a:pt x="675165" y="157313"/>
                    <a:pt x="687937" y="164879"/>
                    <a:pt x="692249" y="180417"/>
                  </a:cubicBezTo>
                  <a:cubicBezTo>
                    <a:pt x="722918" y="290161"/>
                    <a:pt x="785722" y="388109"/>
                    <a:pt x="811267" y="499155"/>
                  </a:cubicBezTo>
                  <a:cubicBezTo>
                    <a:pt x="825829" y="562285"/>
                    <a:pt x="855035" y="618092"/>
                    <a:pt x="881067" y="675771"/>
                  </a:cubicBezTo>
                  <a:cubicBezTo>
                    <a:pt x="890260" y="696109"/>
                    <a:pt x="904334" y="715959"/>
                    <a:pt x="930367" y="708149"/>
                  </a:cubicBezTo>
                  <a:cubicBezTo>
                    <a:pt x="973809" y="694970"/>
                    <a:pt x="1016031" y="710671"/>
                    <a:pt x="1058822" y="709614"/>
                  </a:cubicBezTo>
                  <a:cubicBezTo>
                    <a:pt x="1055975" y="723199"/>
                    <a:pt x="1053046" y="736785"/>
                    <a:pt x="1050199" y="750452"/>
                  </a:cubicBezTo>
                  <a:cubicBezTo>
                    <a:pt x="1021319" y="771035"/>
                    <a:pt x="1021807" y="841567"/>
                    <a:pt x="1054429" y="885253"/>
                  </a:cubicBezTo>
                  <a:cubicBezTo>
                    <a:pt x="1062890" y="896643"/>
                    <a:pt x="1074198" y="899409"/>
                    <a:pt x="1086645" y="895016"/>
                  </a:cubicBezTo>
                  <a:cubicBezTo>
                    <a:pt x="1101044" y="889890"/>
                    <a:pt x="1116176" y="894039"/>
                    <a:pt x="1130494" y="889890"/>
                  </a:cubicBezTo>
                  <a:close/>
                </a:path>
              </a:pathLst>
            </a:custGeom>
            <a:solidFill>
              <a:schemeClr val="bg1">
                <a:lumMod val="65000"/>
              </a:schemeClr>
            </a:solidFill>
            <a:ln w="8134" cap="flat">
              <a:noFill/>
              <a:prstDash val="solid"/>
              <a:miter/>
            </a:ln>
          </p:spPr>
          <p:txBody>
            <a:bodyPr rtlCol="0" anchor="ctr"/>
            <a:lstStyle/>
            <a:p>
              <a:endParaRPr lang="en-US"/>
            </a:p>
          </p:txBody>
        </p:sp>
        <p:sp>
          <p:nvSpPr>
            <p:cNvPr id="18" name="Freeform: Shape 96">
              <a:extLst>
                <a:ext uri="{FF2B5EF4-FFF2-40B4-BE49-F238E27FC236}">
                  <a16:creationId xmlns:a16="http://schemas.microsoft.com/office/drawing/2014/main" id="{56ABFE7B-E816-4D57-8B9C-001A521A585A}"/>
                </a:ext>
              </a:extLst>
            </p:cNvPr>
            <p:cNvSpPr/>
            <p:nvPr/>
          </p:nvSpPr>
          <p:spPr>
            <a:xfrm>
              <a:off x="7494070" y="4203913"/>
              <a:ext cx="267166" cy="294293"/>
            </a:xfrm>
            <a:custGeom>
              <a:avLst/>
              <a:gdLst>
                <a:gd name="connsiteX0" fmla="*/ 641707 w 713674"/>
                <a:gd name="connsiteY0" fmla="*/ 850701 h 850700"/>
                <a:gd name="connsiteX1" fmla="*/ 638860 w 713674"/>
                <a:gd name="connsiteY1" fmla="*/ 728265 h 850700"/>
                <a:gd name="connsiteX2" fmla="*/ 587771 w 713674"/>
                <a:gd name="connsiteY2" fmla="*/ 579391 h 850700"/>
                <a:gd name="connsiteX3" fmla="*/ 517482 w 713674"/>
                <a:gd name="connsiteY3" fmla="*/ 560924 h 850700"/>
                <a:gd name="connsiteX4" fmla="*/ 463708 w 713674"/>
                <a:gd name="connsiteY4" fmla="*/ 631131 h 850700"/>
                <a:gd name="connsiteX5" fmla="*/ 463220 w 713674"/>
                <a:gd name="connsiteY5" fmla="*/ 696945 h 850700"/>
                <a:gd name="connsiteX6" fmla="*/ 373326 w 713674"/>
                <a:gd name="connsiteY6" fmla="*/ 644228 h 850700"/>
                <a:gd name="connsiteX7" fmla="*/ 154325 w 713674"/>
                <a:gd name="connsiteY7" fmla="*/ 550022 h 850700"/>
                <a:gd name="connsiteX8" fmla="*/ 57435 w 713674"/>
                <a:gd name="connsiteY8" fmla="*/ 522444 h 850700"/>
                <a:gd name="connsiteX9" fmla="*/ 0 w 713674"/>
                <a:gd name="connsiteY9" fmla="*/ 534322 h 850700"/>
                <a:gd name="connsiteX10" fmla="*/ 118286 w 713674"/>
                <a:gd name="connsiteY10" fmla="*/ 343794 h 850700"/>
                <a:gd name="connsiteX11" fmla="*/ 325653 w 713674"/>
                <a:gd name="connsiteY11" fmla="*/ 194757 h 850700"/>
                <a:gd name="connsiteX12" fmla="*/ 340704 w 713674"/>
                <a:gd name="connsiteY12" fmla="*/ 163355 h 850700"/>
                <a:gd name="connsiteX13" fmla="*/ 567107 w 713674"/>
                <a:gd name="connsiteY13" fmla="*/ 19931 h 850700"/>
                <a:gd name="connsiteX14" fmla="*/ 708253 w 713674"/>
                <a:gd name="connsiteY14" fmla="*/ 225752 h 850700"/>
                <a:gd name="connsiteX15" fmla="*/ 657896 w 713674"/>
                <a:gd name="connsiteY15" fmla="*/ 344201 h 850700"/>
                <a:gd name="connsiteX16" fmla="*/ 652201 w 713674"/>
                <a:gd name="connsiteY16" fmla="*/ 380159 h 850700"/>
                <a:gd name="connsiteX17" fmla="*/ 713297 w 713674"/>
                <a:gd name="connsiteY17" fmla="*/ 667577 h 850700"/>
                <a:gd name="connsiteX18" fmla="*/ 653666 w 713674"/>
                <a:gd name="connsiteY18" fmla="*/ 821007 h 850700"/>
                <a:gd name="connsiteX19" fmla="*/ 641707 w 713674"/>
                <a:gd name="connsiteY19" fmla="*/ 850701 h 850700"/>
                <a:gd name="connsiteX0" fmla="*/ 673218 w 745185"/>
                <a:gd name="connsiteY0" fmla="*/ 850701 h 850701"/>
                <a:gd name="connsiteX1" fmla="*/ 670371 w 745185"/>
                <a:gd name="connsiteY1" fmla="*/ 728265 h 850701"/>
                <a:gd name="connsiteX2" fmla="*/ 619282 w 745185"/>
                <a:gd name="connsiteY2" fmla="*/ 579391 h 850701"/>
                <a:gd name="connsiteX3" fmla="*/ 548993 w 745185"/>
                <a:gd name="connsiteY3" fmla="*/ 560924 h 850701"/>
                <a:gd name="connsiteX4" fmla="*/ 495219 w 745185"/>
                <a:gd name="connsiteY4" fmla="*/ 631131 h 850701"/>
                <a:gd name="connsiteX5" fmla="*/ 494731 w 745185"/>
                <a:gd name="connsiteY5" fmla="*/ 696945 h 850701"/>
                <a:gd name="connsiteX6" fmla="*/ 404837 w 745185"/>
                <a:gd name="connsiteY6" fmla="*/ 644228 h 850701"/>
                <a:gd name="connsiteX7" fmla="*/ 185836 w 745185"/>
                <a:gd name="connsiteY7" fmla="*/ 550022 h 850701"/>
                <a:gd name="connsiteX8" fmla="*/ 88946 w 745185"/>
                <a:gd name="connsiteY8" fmla="*/ 522444 h 850701"/>
                <a:gd name="connsiteX9" fmla="*/ 0 w 745185"/>
                <a:gd name="connsiteY9" fmla="*/ 614313 h 850701"/>
                <a:gd name="connsiteX10" fmla="*/ 149797 w 745185"/>
                <a:gd name="connsiteY10" fmla="*/ 343794 h 850701"/>
                <a:gd name="connsiteX11" fmla="*/ 357164 w 745185"/>
                <a:gd name="connsiteY11" fmla="*/ 194757 h 850701"/>
                <a:gd name="connsiteX12" fmla="*/ 372215 w 745185"/>
                <a:gd name="connsiteY12" fmla="*/ 163355 h 850701"/>
                <a:gd name="connsiteX13" fmla="*/ 598618 w 745185"/>
                <a:gd name="connsiteY13" fmla="*/ 19931 h 850701"/>
                <a:gd name="connsiteX14" fmla="*/ 739764 w 745185"/>
                <a:gd name="connsiteY14" fmla="*/ 225752 h 850701"/>
                <a:gd name="connsiteX15" fmla="*/ 689407 w 745185"/>
                <a:gd name="connsiteY15" fmla="*/ 344201 h 850701"/>
                <a:gd name="connsiteX16" fmla="*/ 683712 w 745185"/>
                <a:gd name="connsiteY16" fmla="*/ 380159 h 850701"/>
                <a:gd name="connsiteX17" fmla="*/ 744808 w 745185"/>
                <a:gd name="connsiteY17" fmla="*/ 667577 h 850701"/>
                <a:gd name="connsiteX18" fmla="*/ 685177 w 745185"/>
                <a:gd name="connsiteY18" fmla="*/ 821007 h 850701"/>
                <a:gd name="connsiteX19" fmla="*/ 673218 w 745185"/>
                <a:gd name="connsiteY19" fmla="*/ 850701 h 850701"/>
                <a:gd name="connsiteX0" fmla="*/ 697149 w 769116"/>
                <a:gd name="connsiteY0" fmla="*/ 850701 h 850701"/>
                <a:gd name="connsiteX1" fmla="*/ 694302 w 769116"/>
                <a:gd name="connsiteY1" fmla="*/ 728265 h 850701"/>
                <a:gd name="connsiteX2" fmla="*/ 643213 w 769116"/>
                <a:gd name="connsiteY2" fmla="*/ 579391 h 850701"/>
                <a:gd name="connsiteX3" fmla="*/ 572924 w 769116"/>
                <a:gd name="connsiteY3" fmla="*/ 560924 h 850701"/>
                <a:gd name="connsiteX4" fmla="*/ 519150 w 769116"/>
                <a:gd name="connsiteY4" fmla="*/ 631131 h 850701"/>
                <a:gd name="connsiteX5" fmla="*/ 518662 w 769116"/>
                <a:gd name="connsiteY5" fmla="*/ 696945 h 850701"/>
                <a:gd name="connsiteX6" fmla="*/ 428768 w 769116"/>
                <a:gd name="connsiteY6" fmla="*/ 644228 h 850701"/>
                <a:gd name="connsiteX7" fmla="*/ 209767 w 769116"/>
                <a:gd name="connsiteY7" fmla="*/ 550022 h 850701"/>
                <a:gd name="connsiteX8" fmla="*/ 112877 w 769116"/>
                <a:gd name="connsiteY8" fmla="*/ 522444 h 850701"/>
                <a:gd name="connsiteX9" fmla="*/ 23931 w 769116"/>
                <a:gd name="connsiteY9" fmla="*/ 614313 h 850701"/>
                <a:gd name="connsiteX10" fmla="*/ 173728 w 769116"/>
                <a:gd name="connsiteY10" fmla="*/ 343794 h 850701"/>
                <a:gd name="connsiteX11" fmla="*/ 381095 w 769116"/>
                <a:gd name="connsiteY11" fmla="*/ 194757 h 850701"/>
                <a:gd name="connsiteX12" fmla="*/ 396146 w 769116"/>
                <a:gd name="connsiteY12" fmla="*/ 163355 h 850701"/>
                <a:gd name="connsiteX13" fmla="*/ 622549 w 769116"/>
                <a:gd name="connsiteY13" fmla="*/ 19931 h 850701"/>
                <a:gd name="connsiteX14" fmla="*/ 763695 w 769116"/>
                <a:gd name="connsiteY14" fmla="*/ 225752 h 850701"/>
                <a:gd name="connsiteX15" fmla="*/ 713338 w 769116"/>
                <a:gd name="connsiteY15" fmla="*/ 344201 h 850701"/>
                <a:gd name="connsiteX16" fmla="*/ 707643 w 769116"/>
                <a:gd name="connsiteY16" fmla="*/ 380159 h 850701"/>
                <a:gd name="connsiteX17" fmla="*/ 768739 w 769116"/>
                <a:gd name="connsiteY17" fmla="*/ 667577 h 850701"/>
                <a:gd name="connsiteX18" fmla="*/ 709108 w 769116"/>
                <a:gd name="connsiteY18" fmla="*/ 821007 h 850701"/>
                <a:gd name="connsiteX19" fmla="*/ 697149 w 769116"/>
                <a:gd name="connsiteY19" fmla="*/ 850701 h 850701"/>
                <a:gd name="connsiteX0" fmla="*/ 699167 w 771135"/>
                <a:gd name="connsiteY0" fmla="*/ 850701 h 850701"/>
                <a:gd name="connsiteX1" fmla="*/ 696320 w 771135"/>
                <a:gd name="connsiteY1" fmla="*/ 728265 h 850701"/>
                <a:gd name="connsiteX2" fmla="*/ 645231 w 771135"/>
                <a:gd name="connsiteY2" fmla="*/ 579391 h 850701"/>
                <a:gd name="connsiteX3" fmla="*/ 574942 w 771135"/>
                <a:gd name="connsiteY3" fmla="*/ 560924 h 850701"/>
                <a:gd name="connsiteX4" fmla="*/ 521168 w 771135"/>
                <a:gd name="connsiteY4" fmla="*/ 631131 h 850701"/>
                <a:gd name="connsiteX5" fmla="*/ 520680 w 771135"/>
                <a:gd name="connsiteY5" fmla="*/ 696945 h 850701"/>
                <a:gd name="connsiteX6" fmla="*/ 430786 w 771135"/>
                <a:gd name="connsiteY6" fmla="*/ 644228 h 850701"/>
                <a:gd name="connsiteX7" fmla="*/ 211785 w 771135"/>
                <a:gd name="connsiteY7" fmla="*/ 550022 h 850701"/>
                <a:gd name="connsiteX8" fmla="*/ 114895 w 771135"/>
                <a:gd name="connsiteY8" fmla="*/ 522444 h 850701"/>
                <a:gd name="connsiteX9" fmla="*/ 25949 w 771135"/>
                <a:gd name="connsiteY9" fmla="*/ 614313 h 850701"/>
                <a:gd name="connsiteX10" fmla="*/ 156355 w 771135"/>
                <a:gd name="connsiteY10" fmla="*/ 319555 h 850701"/>
                <a:gd name="connsiteX11" fmla="*/ 383113 w 771135"/>
                <a:gd name="connsiteY11" fmla="*/ 194757 h 850701"/>
                <a:gd name="connsiteX12" fmla="*/ 398164 w 771135"/>
                <a:gd name="connsiteY12" fmla="*/ 163355 h 850701"/>
                <a:gd name="connsiteX13" fmla="*/ 624567 w 771135"/>
                <a:gd name="connsiteY13" fmla="*/ 19931 h 850701"/>
                <a:gd name="connsiteX14" fmla="*/ 765713 w 771135"/>
                <a:gd name="connsiteY14" fmla="*/ 225752 h 850701"/>
                <a:gd name="connsiteX15" fmla="*/ 715356 w 771135"/>
                <a:gd name="connsiteY15" fmla="*/ 344201 h 850701"/>
                <a:gd name="connsiteX16" fmla="*/ 709661 w 771135"/>
                <a:gd name="connsiteY16" fmla="*/ 380159 h 850701"/>
                <a:gd name="connsiteX17" fmla="*/ 770757 w 771135"/>
                <a:gd name="connsiteY17" fmla="*/ 667577 h 850701"/>
                <a:gd name="connsiteX18" fmla="*/ 711126 w 771135"/>
                <a:gd name="connsiteY18" fmla="*/ 821007 h 850701"/>
                <a:gd name="connsiteX19" fmla="*/ 699167 w 771135"/>
                <a:gd name="connsiteY19" fmla="*/ 850701 h 850701"/>
                <a:gd name="connsiteX0" fmla="*/ 702199 w 774167"/>
                <a:gd name="connsiteY0" fmla="*/ 850701 h 850701"/>
                <a:gd name="connsiteX1" fmla="*/ 699352 w 774167"/>
                <a:gd name="connsiteY1" fmla="*/ 728265 h 850701"/>
                <a:gd name="connsiteX2" fmla="*/ 648263 w 774167"/>
                <a:gd name="connsiteY2" fmla="*/ 579391 h 850701"/>
                <a:gd name="connsiteX3" fmla="*/ 577974 w 774167"/>
                <a:gd name="connsiteY3" fmla="*/ 560924 h 850701"/>
                <a:gd name="connsiteX4" fmla="*/ 524200 w 774167"/>
                <a:gd name="connsiteY4" fmla="*/ 631131 h 850701"/>
                <a:gd name="connsiteX5" fmla="*/ 523712 w 774167"/>
                <a:gd name="connsiteY5" fmla="*/ 696945 h 850701"/>
                <a:gd name="connsiteX6" fmla="*/ 433818 w 774167"/>
                <a:gd name="connsiteY6" fmla="*/ 644228 h 850701"/>
                <a:gd name="connsiteX7" fmla="*/ 214817 w 774167"/>
                <a:gd name="connsiteY7" fmla="*/ 550022 h 850701"/>
                <a:gd name="connsiteX8" fmla="*/ 117927 w 774167"/>
                <a:gd name="connsiteY8" fmla="*/ 522444 h 850701"/>
                <a:gd name="connsiteX9" fmla="*/ 28981 w 774167"/>
                <a:gd name="connsiteY9" fmla="*/ 614313 h 850701"/>
                <a:gd name="connsiteX10" fmla="*/ 135147 w 774167"/>
                <a:gd name="connsiteY10" fmla="*/ 319555 h 850701"/>
                <a:gd name="connsiteX11" fmla="*/ 386145 w 774167"/>
                <a:gd name="connsiteY11" fmla="*/ 194757 h 850701"/>
                <a:gd name="connsiteX12" fmla="*/ 401196 w 774167"/>
                <a:gd name="connsiteY12" fmla="*/ 163355 h 850701"/>
                <a:gd name="connsiteX13" fmla="*/ 627599 w 774167"/>
                <a:gd name="connsiteY13" fmla="*/ 19931 h 850701"/>
                <a:gd name="connsiteX14" fmla="*/ 768745 w 774167"/>
                <a:gd name="connsiteY14" fmla="*/ 225752 h 850701"/>
                <a:gd name="connsiteX15" fmla="*/ 718388 w 774167"/>
                <a:gd name="connsiteY15" fmla="*/ 344201 h 850701"/>
                <a:gd name="connsiteX16" fmla="*/ 712693 w 774167"/>
                <a:gd name="connsiteY16" fmla="*/ 380159 h 850701"/>
                <a:gd name="connsiteX17" fmla="*/ 773789 w 774167"/>
                <a:gd name="connsiteY17" fmla="*/ 667577 h 850701"/>
                <a:gd name="connsiteX18" fmla="*/ 714158 w 774167"/>
                <a:gd name="connsiteY18" fmla="*/ 821007 h 850701"/>
                <a:gd name="connsiteX19" fmla="*/ 702199 w 774167"/>
                <a:gd name="connsiteY19" fmla="*/ 850701 h 850701"/>
                <a:gd name="connsiteX0" fmla="*/ 698230 w 770198"/>
                <a:gd name="connsiteY0" fmla="*/ 850701 h 850701"/>
                <a:gd name="connsiteX1" fmla="*/ 695383 w 770198"/>
                <a:gd name="connsiteY1" fmla="*/ 728265 h 850701"/>
                <a:gd name="connsiteX2" fmla="*/ 644294 w 770198"/>
                <a:gd name="connsiteY2" fmla="*/ 579391 h 850701"/>
                <a:gd name="connsiteX3" fmla="*/ 574005 w 770198"/>
                <a:gd name="connsiteY3" fmla="*/ 560924 h 850701"/>
                <a:gd name="connsiteX4" fmla="*/ 520231 w 770198"/>
                <a:gd name="connsiteY4" fmla="*/ 631131 h 850701"/>
                <a:gd name="connsiteX5" fmla="*/ 519743 w 770198"/>
                <a:gd name="connsiteY5" fmla="*/ 696945 h 850701"/>
                <a:gd name="connsiteX6" fmla="*/ 429849 w 770198"/>
                <a:gd name="connsiteY6" fmla="*/ 644228 h 850701"/>
                <a:gd name="connsiteX7" fmla="*/ 210848 w 770198"/>
                <a:gd name="connsiteY7" fmla="*/ 550022 h 850701"/>
                <a:gd name="connsiteX8" fmla="*/ 113958 w 770198"/>
                <a:gd name="connsiteY8" fmla="*/ 522444 h 850701"/>
                <a:gd name="connsiteX9" fmla="*/ 25012 w 770198"/>
                <a:gd name="connsiteY9" fmla="*/ 614313 h 850701"/>
                <a:gd name="connsiteX10" fmla="*/ 131178 w 770198"/>
                <a:gd name="connsiteY10" fmla="*/ 319555 h 850701"/>
                <a:gd name="connsiteX11" fmla="*/ 382176 w 770198"/>
                <a:gd name="connsiteY11" fmla="*/ 194757 h 850701"/>
                <a:gd name="connsiteX12" fmla="*/ 397227 w 770198"/>
                <a:gd name="connsiteY12" fmla="*/ 163355 h 850701"/>
                <a:gd name="connsiteX13" fmla="*/ 623630 w 770198"/>
                <a:gd name="connsiteY13" fmla="*/ 19931 h 850701"/>
                <a:gd name="connsiteX14" fmla="*/ 764776 w 770198"/>
                <a:gd name="connsiteY14" fmla="*/ 225752 h 850701"/>
                <a:gd name="connsiteX15" fmla="*/ 714419 w 770198"/>
                <a:gd name="connsiteY15" fmla="*/ 344201 h 850701"/>
                <a:gd name="connsiteX16" fmla="*/ 708724 w 770198"/>
                <a:gd name="connsiteY16" fmla="*/ 380159 h 850701"/>
                <a:gd name="connsiteX17" fmla="*/ 769820 w 770198"/>
                <a:gd name="connsiteY17" fmla="*/ 667577 h 850701"/>
                <a:gd name="connsiteX18" fmla="*/ 710189 w 770198"/>
                <a:gd name="connsiteY18" fmla="*/ 821007 h 850701"/>
                <a:gd name="connsiteX19" fmla="*/ 698230 w 770198"/>
                <a:gd name="connsiteY19" fmla="*/ 850701 h 850701"/>
                <a:gd name="connsiteX0" fmla="*/ 699560 w 771528"/>
                <a:gd name="connsiteY0" fmla="*/ 850701 h 850701"/>
                <a:gd name="connsiteX1" fmla="*/ 696713 w 771528"/>
                <a:gd name="connsiteY1" fmla="*/ 728265 h 850701"/>
                <a:gd name="connsiteX2" fmla="*/ 645624 w 771528"/>
                <a:gd name="connsiteY2" fmla="*/ 579391 h 850701"/>
                <a:gd name="connsiteX3" fmla="*/ 575335 w 771528"/>
                <a:gd name="connsiteY3" fmla="*/ 560924 h 850701"/>
                <a:gd name="connsiteX4" fmla="*/ 521561 w 771528"/>
                <a:gd name="connsiteY4" fmla="*/ 631131 h 850701"/>
                <a:gd name="connsiteX5" fmla="*/ 521073 w 771528"/>
                <a:gd name="connsiteY5" fmla="*/ 696945 h 850701"/>
                <a:gd name="connsiteX6" fmla="*/ 431179 w 771528"/>
                <a:gd name="connsiteY6" fmla="*/ 644228 h 850701"/>
                <a:gd name="connsiteX7" fmla="*/ 212178 w 771528"/>
                <a:gd name="connsiteY7" fmla="*/ 550022 h 850701"/>
                <a:gd name="connsiteX8" fmla="*/ 115288 w 771528"/>
                <a:gd name="connsiteY8" fmla="*/ 522444 h 850701"/>
                <a:gd name="connsiteX9" fmla="*/ 26342 w 771528"/>
                <a:gd name="connsiteY9" fmla="*/ 614313 h 850701"/>
                <a:gd name="connsiteX10" fmla="*/ 122812 w 771528"/>
                <a:gd name="connsiteY10" fmla="*/ 297740 h 850701"/>
                <a:gd name="connsiteX11" fmla="*/ 383506 w 771528"/>
                <a:gd name="connsiteY11" fmla="*/ 194757 h 850701"/>
                <a:gd name="connsiteX12" fmla="*/ 398557 w 771528"/>
                <a:gd name="connsiteY12" fmla="*/ 163355 h 850701"/>
                <a:gd name="connsiteX13" fmla="*/ 624960 w 771528"/>
                <a:gd name="connsiteY13" fmla="*/ 19931 h 850701"/>
                <a:gd name="connsiteX14" fmla="*/ 766106 w 771528"/>
                <a:gd name="connsiteY14" fmla="*/ 225752 h 850701"/>
                <a:gd name="connsiteX15" fmla="*/ 715749 w 771528"/>
                <a:gd name="connsiteY15" fmla="*/ 344201 h 850701"/>
                <a:gd name="connsiteX16" fmla="*/ 710054 w 771528"/>
                <a:gd name="connsiteY16" fmla="*/ 380159 h 850701"/>
                <a:gd name="connsiteX17" fmla="*/ 771150 w 771528"/>
                <a:gd name="connsiteY17" fmla="*/ 667577 h 850701"/>
                <a:gd name="connsiteX18" fmla="*/ 711519 w 771528"/>
                <a:gd name="connsiteY18" fmla="*/ 821007 h 850701"/>
                <a:gd name="connsiteX19" fmla="*/ 699560 w 771528"/>
                <a:gd name="connsiteY19" fmla="*/ 850701 h 850701"/>
                <a:gd name="connsiteX0" fmla="*/ 702046 w 774014"/>
                <a:gd name="connsiteY0" fmla="*/ 850701 h 850701"/>
                <a:gd name="connsiteX1" fmla="*/ 699199 w 774014"/>
                <a:gd name="connsiteY1" fmla="*/ 728265 h 850701"/>
                <a:gd name="connsiteX2" fmla="*/ 648110 w 774014"/>
                <a:gd name="connsiteY2" fmla="*/ 579391 h 850701"/>
                <a:gd name="connsiteX3" fmla="*/ 577821 w 774014"/>
                <a:gd name="connsiteY3" fmla="*/ 560924 h 850701"/>
                <a:gd name="connsiteX4" fmla="*/ 524047 w 774014"/>
                <a:gd name="connsiteY4" fmla="*/ 631131 h 850701"/>
                <a:gd name="connsiteX5" fmla="*/ 523559 w 774014"/>
                <a:gd name="connsiteY5" fmla="*/ 696945 h 850701"/>
                <a:gd name="connsiteX6" fmla="*/ 433665 w 774014"/>
                <a:gd name="connsiteY6" fmla="*/ 644228 h 850701"/>
                <a:gd name="connsiteX7" fmla="*/ 214664 w 774014"/>
                <a:gd name="connsiteY7" fmla="*/ 550022 h 850701"/>
                <a:gd name="connsiteX8" fmla="*/ 117774 w 774014"/>
                <a:gd name="connsiteY8" fmla="*/ 522444 h 850701"/>
                <a:gd name="connsiteX9" fmla="*/ 28828 w 774014"/>
                <a:gd name="connsiteY9" fmla="*/ 614313 h 850701"/>
                <a:gd name="connsiteX10" fmla="*/ 125298 w 774014"/>
                <a:gd name="connsiteY10" fmla="*/ 297740 h 850701"/>
                <a:gd name="connsiteX11" fmla="*/ 385992 w 774014"/>
                <a:gd name="connsiteY11" fmla="*/ 194757 h 850701"/>
                <a:gd name="connsiteX12" fmla="*/ 401043 w 774014"/>
                <a:gd name="connsiteY12" fmla="*/ 163355 h 850701"/>
                <a:gd name="connsiteX13" fmla="*/ 627446 w 774014"/>
                <a:gd name="connsiteY13" fmla="*/ 19931 h 850701"/>
                <a:gd name="connsiteX14" fmla="*/ 768592 w 774014"/>
                <a:gd name="connsiteY14" fmla="*/ 225752 h 850701"/>
                <a:gd name="connsiteX15" fmla="*/ 718235 w 774014"/>
                <a:gd name="connsiteY15" fmla="*/ 344201 h 850701"/>
                <a:gd name="connsiteX16" fmla="*/ 712540 w 774014"/>
                <a:gd name="connsiteY16" fmla="*/ 380159 h 850701"/>
                <a:gd name="connsiteX17" fmla="*/ 773636 w 774014"/>
                <a:gd name="connsiteY17" fmla="*/ 667577 h 850701"/>
                <a:gd name="connsiteX18" fmla="*/ 714005 w 774014"/>
                <a:gd name="connsiteY18" fmla="*/ 821007 h 850701"/>
                <a:gd name="connsiteX19" fmla="*/ 702046 w 774014"/>
                <a:gd name="connsiteY19" fmla="*/ 850701 h 850701"/>
                <a:gd name="connsiteX0" fmla="*/ 698590 w 770558"/>
                <a:gd name="connsiteY0" fmla="*/ 850701 h 850701"/>
                <a:gd name="connsiteX1" fmla="*/ 695743 w 770558"/>
                <a:gd name="connsiteY1" fmla="*/ 728265 h 850701"/>
                <a:gd name="connsiteX2" fmla="*/ 644654 w 770558"/>
                <a:gd name="connsiteY2" fmla="*/ 579391 h 850701"/>
                <a:gd name="connsiteX3" fmla="*/ 574365 w 770558"/>
                <a:gd name="connsiteY3" fmla="*/ 560924 h 850701"/>
                <a:gd name="connsiteX4" fmla="*/ 520591 w 770558"/>
                <a:gd name="connsiteY4" fmla="*/ 631131 h 850701"/>
                <a:gd name="connsiteX5" fmla="*/ 520103 w 770558"/>
                <a:gd name="connsiteY5" fmla="*/ 696945 h 850701"/>
                <a:gd name="connsiteX6" fmla="*/ 430209 w 770558"/>
                <a:gd name="connsiteY6" fmla="*/ 644228 h 850701"/>
                <a:gd name="connsiteX7" fmla="*/ 211208 w 770558"/>
                <a:gd name="connsiteY7" fmla="*/ 550022 h 850701"/>
                <a:gd name="connsiteX8" fmla="*/ 114318 w 770558"/>
                <a:gd name="connsiteY8" fmla="*/ 522444 h 850701"/>
                <a:gd name="connsiteX9" fmla="*/ 25372 w 770558"/>
                <a:gd name="connsiteY9" fmla="*/ 614313 h 850701"/>
                <a:gd name="connsiteX10" fmla="*/ 121842 w 770558"/>
                <a:gd name="connsiteY10" fmla="*/ 297740 h 850701"/>
                <a:gd name="connsiteX11" fmla="*/ 336481 w 770558"/>
                <a:gd name="connsiteY11" fmla="*/ 209300 h 850701"/>
                <a:gd name="connsiteX12" fmla="*/ 397587 w 770558"/>
                <a:gd name="connsiteY12" fmla="*/ 163355 h 850701"/>
                <a:gd name="connsiteX13" fmla="*/ 623990 w 770558"/>
                <a:gd name="connsiteY13" fmla="*/ 19931 h 850701"/>
                <a:gd name="connsiteX14" fmla="*/ 765136 w 770558"/>
                <a:gd name="connsiteY14" fmla="*/ 225752 h 850701"/>
                <a:gd name="connsiteX15" fmla="*/ 714779 w 770558"/>
                <a:gd name="connsiteY15" fmla="*/ 344201 h 850701"/>
                <a:gd name="connsiteX16" fmla="*/ 709084 w 770558"/>
                <a:gd name="connsiteY16" fmla="*/ 380159 h 850701"/>
                <a:gd name="connsiteX17" fmla="*/ 770180 w 770558"/>
                <a:gd name="connsiteY17" fmla="*/ 667577 h 850701"/>
                <a:gd name="connsiteX18" fmla="*/ 710549 w 770558"/>
                <a:gd name="connsiteY18" fmla="*/ 821007 h 850701"/>
                <a:gd name="connsiteX19" fmla="*/ 698590 w 770558"/>
                <a:gd name="connsiteY19" fmla="*/ 850701 h 850701"/>
                <a:gd name="connsiteX0" fmla="*/ 698590 w 770558"/>
                <a:gd name="connsiteY0" fmla="*/ 850701 h 850701"/>
                <a:gd name="connsiteX1" fmla="*/ 695743 w 770558"/>
                <a:gd name="connsiteY1" fmla="*/ 728265 h 850701"/>
                <a:gd name="connsiteX2" fmla="*/ 644654 w 770558"/>
                <a:gd name="connsiteY2" fmla="*/ 579391 h 850701"/>
                <a:gd name="connsiteX3" fmla="*/ 574365 w 770558"/>
                <a:gd name="connsiteY3" fmla="*/ 560924 h 850701"/>
                <a:gd name="connsiteX4" fmla="*/ 520591 w 770558"/>
                <a:gd name="connsiteY4" fmla="*/ 631131 h 850701"/>
                <a:gd name="connsiteX5" fmla="*/ 520103 w 770558"/>
                <a:gd name="connsiteY5" fmla="*/ 696945 h 850701"/>
                <a:gd name="connsiteX6" fmla="*/ 430209 w 770558"/>
                <a:gd name="connsiteY6" fmla="*/ 644228 h 850701"/>
                <a:gd name="connsiteX7" fmla="*/ 211208 w 770558"/>
                <a:gd name="connsiteY7" fmla="*/ 550022 h 850701"/>
                <a:gd name="connsiteX8" fmla="*/ 114318 w 770558"/>
                <a:gd name="connsiteY8" fmla="*/ 522444 h 850701"/>
                <a:gd name="connsiteX9" fmla="*/ 25372 w 770558"/>
                <a:gd name="connsiteY9" fmla="*/ 614313 h 850701"/>
                <a:gd name="connsiteX10" fmla="*/ 121842 w 770558"/>
                <a:gd name="connsiteY10" fmla="*/ 297740 h 850701"/>
                <a:gd name="connsiteX11" fmla="*/ 336481 w 770558"/>
                <a:gd name="connsiteY11" fmla="*/ 209300 h 850701"/>
                <a:gd name="connsiteX12" fmla="*/ 397587 w 770558"/>
                <a:gd name="connsiteY12" fmla="*/ 163355 h 850701"/>
                <a:gd name="connsiteX13" fmla="*/ 623990 w 770558"/>
                <a:gd name="connsiteY13" fmla="*/ 19931 h 850701"/>
                <a:gd name="connsiteX14" fmla="*/ 765136 w 770558"/>
                <a:gd name="connsiteY14" fmla="*/ 225752 h 850701"/>
                <a:gd name="connsiteX15" fmla="*/ 714779 w 770558"/>
                <a:gd name="connsiteY15" fmla="*/ 344201 h 850701"/>
                <a:gd name="connsiteX16" fmla="*/ 709084 w 770558"/>
                <a:gd name="connsiteY16" fmla="*/ 380159 h 850701"/>
                <a:gd name="connsiteX17" fmla="*/ 770180 w 770558"/>
                <a:gd name="connsiteY17" fmla="*/ 667577 h 850701"/>
                <a:gd name="connsiteX18" fmla="*/ 710549 w 770558"/>
                <a:gd name="connsiteY18" fmla="*/ 821007 h 850701"/>
                <a:gd name="connsiteX19" fmla="*/ 698590 w 770558"/>
                <a:gd name="connsiteY19" fmla="*/ 850701 h 850701"/>
                <a:gd name="connsiteX0" fmla="*/ 698590 w 770558"/>
                <a:gd name="connsiteY0" fmla="*/ 831800 h 831800"/>
                <a:gd name="connsiteX1" fmla="*/ 695743 w 770558"/>
                <a:gd name="connsiteY1" fmla="*/ 709364 h 831800"/>
                <a:gd name="connsiteX2" fmla="*/ 644654 w 770558"/>
                <a:gd name="connsiteY2" fmla="*/ 560490 h 831800"/>
                <a:gd name="connsiteX3" fmla="*/ 574365 w 770558"/>
                <a:gd name="connsiteY3" fmla="*/ 542023 h 831800"/>
                <a:gd name="connsiteX4" fmla="*/ 520591 w 770558"/>
                <a:gd name="connsiteY4" fmla="*/ 612230 h 831800"/>
                <a:gd name="connsiteX5" fmla="*/ 520103 w 770558"/>
                <a:gd name="connsiteY5" fmla="*/ 678044 h 831800"/>
                <a:gd name="connsiteX6" fmla="*/ 430209 w 770558"/>
                <a:gd name="connsiteY6" fmla="*/ 625327 h 831800"/>
                <a:gd name="connsiteX7" fmla="*/ 211208 w 770558"/>
                <a:gd name="connsiteY7" fmla="*/ 531121 h 831800"/>
                <a:gd name="connsiteX8" fmla="*/ 114318 w 770558"/>
                <a:gd name="connsiteY8" fmla="*/ 503543 h 831800"/>
                <a:gd name="connsiteX9" fmla="*/ 25372 w 770558"/>
                <a:gd name="connsiteY9" fmla="*/ 595412 h 831800"/>
                <a:gd name="connsiteX10" fmla="*/ 121842 w 770558"/>
                <a:gd name="connsiteY10" fmla="*/ 278839 h 831800"/>
                <a:gd name="connsiteX11" fmla="*/ 336481 w 770558"/>
                <a:gd name="connsiteY11" fmla="*/ 190399 h 831800"/>
                <a:gd name="connsiteX12" fmla="*/ 385467 w 770558"/>
                <a:gd name="connsiteY12" fmla="*/ 154150 h 831800"/>
                <a:gd name="connsiteX13" fmla="*/ 623990 w 770558"/>
                <a:gd name="connsiteY13" fmla="*/ 1030 h 831800"/>
                <a:gd name="connsiteX14" fmla="*/ 765136 w 770558"/>
                <a:gd name="connsiteY14" fmla="*/ 206851 h 831800"/>
                <a:gd name="connsiteX15" fmla="*/ 714779 w 770558"/>
                <a:gd name="connsiteY15" fmla="*/ 325300 h 831800"/>
                <a:gd name="connsiteX16" fmla="*/ 709084 w 770558"/>
                <a:gd name="connsiteY16" fmla="*/ 361258 h 831800"/>
                <a:gd name="connsiteX17" fmla="*/ 770180 w 770558"/>
                <a:gd name="connsiteY17" fmla="*/ 648676 h 831800"/>
                <a:gd name="connsiteX18" fmla="*/ 710549 w 770558"/>
                <a:gd name="connsiteY18" fmla="*/ 802106 h 831800"/>
                <a:gd name="connsiteX19" fmla="*/ 698590 w 770558"/>
                <a:gd name="connsiteY19" fmla="*/ 831800 h 831800"/>
                <a:gd name="connsiteX0" fmla="*/ 698590 w 770558"/>
                <a:gd name="connsiteY0" fmla="*/ 845992 h 845992"/>
                <a:gd name="connsiteX1" fmla="*/ 695743 w 770558"/>
                <a:gd name="connsiteY1" fmla="*/ 723556 h 845992"/>
                <a:gd name="connsiteX2" fmla="*/ 644654 w 770558"/>
                <a:gd name="connsiteY2" fmla="*/ 574682 h 845992"/>
                <a:gd name="connsiteX3" fmla="*/ 574365 w 770558"/>
                <a:gd name="connsiteY3" fmla="*/ 556215 h 845992"/>
                <a:gd name="connsiteX4" fmla="*/ 520591 w 770558"/>
                <a:gd name="connsiteY4" fmla="*/ 626422 h 845992"/>
                <a:gd name="connsiteX5" fmla="*/ 520103 w 770558"/>
                <a:gd name="connsiteY5" fmla="*/ 692236 h 845992"/>
                <a:gd name="connsiteX6" fmla="*/ 430209 w 770558"/>
                <a:gd name="connsiteY6" fmla="*/ 639519 h 845992"/>
                <a:gd name="connsiteX7" fmla="*/ 211208 w 770558"/>
                <a:gd name="connsiteY7" fmla="*/ 545313 h 845992"/>
                <a:gd name="connsiteX8" fmla="*/ 114318 w 770558"/>
                <a:gd name="connsiteY8" fmla="*/ 517735 h 845992"/>
                <a:gd name="connsiteX9" fmla="*/ 25372 w 770558"/>
                <a:gd name="connsiteY9" fmla="*/ 609604 h 845992"/>
                <a:gd name="connsiteX10" fmla="*/ 121842 w 770558"/>
                <a:gd name="connsiteY10" fmla="*/ 293031 h 845992"/>
                <a:gd name="connsiteX11" fmla="*/ 336481 w 770558"/>
                <a:gd name="connsiteY11" fmla="*/ 204591 h 845992"/>
                <a:gd name="connsiteX12" fmla="*/ 385467 w 770558"/>
                <a:gd name="connsiteY12" fmla="*/ 168342 h 845992"/>
                <a:gd name="connsiteX13" fmla="*/ 623990 w 770558"/>
                <a:gd name="connsiteY13" fmla="*/ 15222 h 845992"/>
                <a:gd name="connsiteX14" fmla="*/ 765136 w 770558"/>
                <a:gd name="connsiteY14" fmla="*/ 221043 h 845992"/>
                <a:gd name="connsiteX15" fmla="*/ 714779 w 770558"/>
                <a:gd name="connsiteY15" fmla="*/ 339492 h 845992"/>
                <a:gd name="connsiteX16" fmla="*/ 709084 w 770558"/>
                <a:gd name="connsiteY16" fmla="*/ 375450 h 845992"/>
                <a:gd name="connsiteX17" fmla="*/ 770180 w 770558"/>
                <a:gd name="connsiteY17" fmla="*/ 662868 h 845992"/>
                <a:gd name="connsiteX18" fmla="*/ 710549 w 770558"/>
                <a:gd name="connsiteY18" fmla="*/ 816298 h 845992"/>
                <a:gd name="connsiteX19" fmla="*/ 698590 w 770558"/>
                <a:gd name="connsiteY19" fmla="*/ 845992 h 845992"/>
                <a:gd name="connsiteX0" fmla="*/ 698590 w 770558"/>
                <a:gd name="connsiteY0" fmla="*/ 852543 h 852543"/>
                <a:gd name="connsiteX1" fmla="*/ 695743 w 770558"/>
                <a:gd name="connsiteY1" fmla="*/ 730107 h 852543"/>
                <a:gd name="connsiteX2" fmla="*/ 644654 w 770558"/>
                <a:gd name="connsiteY2" fmla="*/ 581233 h 852543"/>
                <a:gd name="connsiteX3" fmla="*/ 574365 w 770558"/>
                <a:gd name="connsiteY3" fmla="*/ 562766 h 852543"/>
                <a:gd name="connsiteX4" fmla="*/ 520591 w 770558"/>
                <a:gd name="connsiteY4" fmla="*/ 632973 h 852543"/>
                <a:gd name="connsiteX5" fmla="*/ 520103 w 770558"/>
                <a:gd name="connsiteY5" fmla="*/ 698787 h 852543"/>
                <a:gd name="connsiteX6" fmla="*/ 430209 w 770558"/>
                <a:gd name="connsiteY6" fmla="*/ 646070 h 852543"/>
                <a:gd name="connsiteX7" fmla="*/ 211208 w 770558"/>
                <a:gd name="connsiteY7" fmla="*/ 551864 h 852543"/>
                <a:gd name="connsiteX8" fmla="*/ 114318 w 770558"/>
                <a:gd name="connsiteY8" fmla="*/ 524286 h 852543"/>
                <a:gd name="connsiteX9" fmla="*/ 25372 w 770558"/>
                <a:gd name="connsiteY9" fmla="*/ 616155 h 852543"/>
                <a:gd name="connsiteX10" fmla="*/ 121842 w 770558"/>
                <a:gd name="connsiteY10" fmla="*/ 299582 h 852543"/>
                <a:gd name="connsiteX11" fmla="*/ 336481 w 770558"/>
                <a:gd name="connsiteY11" fmla="*/ 211142 h 852543"/>
                <a:gd name="connsiteX12" fmla="*/ 385467 w 770558"/>
                <a:gd name="connsiteY12" fmla="*/ 174893 h 852543"/>
                <a:gd name="connsiteX13" fmla="*/ 619141 w 770558"/>
                <a:gd name="connsiteY13" fmla="*/ 14501 h 852543"/>
                <a:gd name="connsiteX14" fmla="*/ 765136 w 770558"/>
                <a:gd name="connsiteY14" fmla="*/ 227594 h 852543"/>
                <a:gd name="connsiteX15" fmla="*/ 714779 w 770558"/>
                <a:gd name="connsiteY15" fmla="*/ 346043 h 852543"/>
                <a:gd name="connsiteX16" fmla="*/ 709084 w 770558"/>
                <a:gd name="connsiteY16" fmla="*/ 382001 h 852543"/>
                <a:gd name="connsiteX17" fmla="*/ 770180 w 770558"/>
                <a:gd name="connsiteY17" fmla="*/ 669419 h 852543"/>
                <a:gd name="connsiteX18" fmla="*/ 710549 w 770558"/>
                <a:gd name="connsiteY18" fmla="*/ 822849 h 852543"/>
                <a:gd name="connsiteX19" fmla="*/ 698590 w 770558"/>
                <a:gd name="connsiteY19" fmla="*/ 852543 h 852543"/>
                <a:gd name="connsiteX0" fmla="*/ 700705 w 772673"/>
                <a:gd name="connsiteY0" fmla="*/ 852543 h 852543"/>
                <a:gd name="connsiteX1" fmla="*/ 697858 w 772673"/>
                <a:gd name="connsiteY1" fmla="*/ 730107 h 852543"/>
                <a:gd name="connsiteX2" fmla="*/ 646769 w 772673"/>
                <a:gd name="connsiteY2" fmla="*/ 581233 h 852543"/>
                <a:gd name="connsiteX3" fmla="*/ 576480 w 772673"/>
                <a:gd name="connsiteY3" fmla="*/ 562766 h 852543"/>
                <a:gd name="connsiteX4" fmla="*/ 522706 w 772673"/>
                <a:gd name="connsiteY4" fmla="*/ 632973 h 852543"/>
                <a:gd name="connsiteX5" fmla="*/ 522218 w 772673"/>
                <a:gd name="connsiteY5" fmla="*/ 698787 h 852543"/>
                <a:gd name="connsiteX6" fmla="*/ 432324 w 772673"/>
                <a:gd name="connsiteY6" fmla="*/ 646070 h 852543"/>
                <a:gd name="connsiteX7" fmla="*/ 213323 w 772673"/>
                <a:gd name="connsiteY7" fmla="*/ 551864 h 852543"/>
                <a:gd name="connsiteX8" fmla="*/ 116433 w 772673"/>
                <a:gd name="connsiteY8" fmla="*/ 524286 h 852543"/>
                <a:gd name="connsiteX9" fmla="*/ 27487 w 772673"/>
                <a:gd name="connsiteY9" fmla="*/ 616155 h 852543"/>
                <a:gd name="connsiteX10" fmla="*/ 109413 w 772673"/>
                <a:gd name="connsiteY10" fmla="*/ 287462 h 852543"/>
                <a:gd name="connsiteX11" fmla="*/ 338596 w 772673"/>
                <a:gd name="connsiteY11" fmla="*/ 211142 h 852543"/>
                <a:gd name="connsiteX12" fmla="*/ 387582 w 772673"/>
                <a:gd name="connsiteY12" fmla="*/ 174893 h 852543"/>
                <a:gd name="connsiteX13" fmla="*/ 621256 w 772673"/>
                <a:gd name="connsiteY13" fmla="*/ 14501 h 852543"/>
                <a:gd name="connsiteX14" fmla="*/ 767251 w 772673"/>
                <a:gd name="connsiteY14" fmla="*/ 227594 h 852543"/>
                <a:gd name="connsiteX15" fmla="*/ 716894 w 772673"/>
                <a:gd name="connsiteY15" fmla="*/ 346043 h 852543"/>
                <a:gd name="connsiteX16" fmla="*/ 711199 w 772673"/>
                <a:gd name="connsiteY16" fmla="*/ 382001 h 852543"/>
                <a:gd name="connsiteX17" fmla="*/ 772295 w 772673"/>
                <a:gd name="connsiteY17" fmla="*/ 669419 h 852543"/>
                <a:gd name="connsiteX18" fmla="*/ 712664 w 772673"/>
                <a:gd name="connsiteY18" fmla="*/ 822849 h 852543"/>
                <a:gd name="connsiteX19" fmla="*/ 700705 w 772673"/>
                <a:gd name="connsiteY19" fmla="*/ 852543 h 852543"/>
                <a:gd name="connsiteX0" fmla="*/ 701986 w 773954"/>
                <a:gd name="connsiteY0" fmla="*/ 852543 h 852543"/>
                <a:gd name="connsiteX1" fmla="*/ 699139 w 773954"/>
                <a:gd name="connsiteY1" fmla="*/ 730107 h 852543"/>
                <a:gd name="connsiteX2" fmla="*/ 648050 w 773954"/>
                <a:gd name="connsiteY2" fmla="*/ 581233 h 852543"/>
                <a:gd name="connsiteX3" fmla="*/ 577761 w 773954"/>
                <a:gd name="connsiteY3" fmla="*/ 562766 h 852543"/>
                <a:gd name="connsiteX4" fmla="*/ 523987 w 773954"/>
                <a:gd name="connsiteY4" fmla="*/ 632973 h 852543"/>
                <a:gd name="connsiteX5" fmla="*/ 523499 w 773954"/>
                <a:gd name="connsiteY5" fmla="*/ 698787 h 852543"/>
                <a:gd name="connsiteX6" fmla="*/ 433605 w 773954"/>
                <a:gd name="connsiteY6" fmla="*/ 646070 h 852543"/>
                <a:gd name="connsiteX7" fmla="*/ 214604 w 773954"/>
                <a:gd name="connsiteY7" fmla="*/ 551864 h 852543"/>
                <a:gd name="connsiteX8" fmla="*/ 117714 w 773954"/>
                <a:gd name="connsiteY8" fmla="*/ 524286 h 852543"/>
                <a:gd name="connsiteX9" fmla="*/ 28768 w 773954"/>
                <a:gd name="connsiteY9" fmla="*/ 616155 h 852543"/>
                <a:gd name="connsiteX10" fmla="*/ 110694 w 773954"/>
                <a:gd name="connsiteY10" fmla="*/ 287462 h 852543"/>
                <a:gd name="connsiteX11" fmla="*/ 339877 w 773954"/>
                <a:gd name="connsiteY11" fmla="*/ 211142 h 852543"/>
                <a:gd name="connsiteX12" fmla="*/ 388863 w 773954"/>
                <a:gd name="connsiteY12" fmla="*/ 174893 h 852543"/>
                <a:gd name="connsiteX13" fmla="*/ 622537 w 773954"/>
                <a:gd name="connsiteY13" fmla="*/ 14501 h 852543"/>
                <a:gd name="connsiteX14" fmla="*/ 768532 w 773954"/>
                <a:gd name="connsiteY14" fmla="*/ 227594 h 852543"/>
                <a:gd name="connsiteX15" fmla="*/ 718175 w 773954"/>
                <a:gd name="connsiteY15" fmla="*/ 346043 h 852543"/>
                <a:gd name="connsiteX16" fmla="*/ 712480 w 773954"/>
                <a:gd name="connsiteY16" fmla="*/ 382001 h 852543"/>
                <a:gd name="connsiteX17" fmla="*/ 773576 w 773954"/>
                <a:gd name="connsiteY17" fmla="*/ 669419 h 852543"/>
                <a:gd name="connsiteX18" fmla="*/ 713945 w 773954"/>
                <a:gd name="connsiteY18" fmla="*/ 822849 h 852543"/>
                <a:gd name="connsiteX19" fmla="*/ 701986 w 773954"/>
                <a:gd name="connsiteY19" fmla="*/ 852543 h 852543"/>
                <a:gd name="connsiteX0" fmla="*/ 701986 w 773954"/>
                <a:gd name="connsiteY0" fmla="*/ 852543 h 852543"/>
                <a:gd name="connsiteX1" fmla="*/ 699139 w 773954"/>
                <a:gd name="connsiteY1" fmla="*/ 730107 h 852543"/>
                <a:gd name="connsiteX2" fmla="*/ 648050 w 773954"/>
                <a:gd name="connsiteY2" fmla="*/ 581233 h 852543"/>
                <a:gd name="connsiteX3" fmla="*/ 577761 w 773954"/>
                <a:gd name="connsiteY3" fmla="*/ 562766 h 852543"/>
                <a:gd name="connsiteX4" fmla="*/ 523987 w 773954"/>
                <a:gd name="connsiteY4" fmla="*/ 632973 h 852543"/>
                <a:gd name="connsiteX5" fmla="*/ 523499 w 773954"/>
                <a:gd name="connsiteY5" fmla="*/ 698787 h 852543"/>
                <a:gd name="connsiteX6" fmla="*/ 433605 w 773954"/>
                <a:gd name="connsiteY6" fmla="*/ 646070 h 852543"/>
                <a:gd name="connsiteX7" fmla="*/ 214604 w 773954"/>
                <a:gd name="connsiteY7" fmla="*/ 551864 h 852543"/>
                <a:gd name="connsiteX8" fmla="*/ 129834 w 773954"/>
                <a:gd name="connsiteY8" fmla="*/ 553374 h 852543"/>
                <a:gd name="connsiteX9" fmla="*/ 28768 w 773954"/>
                <a:gd name="connsiteY9" fmla="*/ 616155 h 852543"/>
                <a:gd name="connsiteX10" fmla="*/ 110694 w 773954"/>
                <a:gd name="connsiteY10" fmla="*/ 287462 h 852543"/>
                <a:gd name="connsiteX11" fmla="*/ 339877 w 773954"/>
                <a:gd name="connsiteY11" fmla="*/ 211142 h 852543"/>
                <a:gd name="connsiteX12" fmla="*/ 388863 w 773954"/>
                <a:gd name="connsiteY12" fmla="*/ 174893 h 852543"/>
                <a:gd name="connsiteX13" fmla="*/ 622537 w 773954"/>
                <a:gd name="connsiteY13" fmla="*/ 14501 h 852543"/>
                <a:gd name="connsiteX14" fmla="*/ 768532 w 773954"/>
                <a:gd name="connsiteY14" fmla="*/ 227594 h 852543"/>
                <a:gd name="connsiteX15" fmla="*/ 718175 w 773954"/>
                <a:gd name="connsiteY15" fmla="*/ 346043 h 852543"/>
                <a:gd name="connsiteX16" fmla="*/ 712480 w 773954"/>
                <a:gd name="connsiteY16" fmla="*/ 382001 h 852543"/>
                <a:gd name="connsiteX17" fmla="*/ 773576 w 773954"/>
                <a:gd name="connsiteY17" fmla="*/ 669419 h 852543"/>
                <a:gd name="connsiteX18" fmla="*/ 713945 w 773954"/>
                <a:gd name="connsiteY18" fmla="*/ 822849 h 852543"/>
                <a:gd name="connsiteX19" fmla="*/ 701986 w 773954"/>
                <a:gd name="connsiteY19" fmla="*/ 852543 h 852543"/>
                <a:gd name="connsiteX0" fmla="*/ 701986 w 773954"/>
                <a:gd name="connsiteY0" fmla="*/ 852543 h 852543"/>
                <a:gd name="connsiteX1" fmla="*/ 699139 w 773954"/>
                <a:gd name="connsiteY1" fmla="*/ 730107 h 852543"/>
                <a:gd name="connsiteX2" fmla="*/ 648050 w 773954"/>
                <a:gd name="connsiteY2" fmla="*/ 581233 h 852543"/>
                <a:gd name="connsiteX3" fmla="*/ 577761 w 773954"/>
                <a:gd name="connsiteY3" fmla="*/ 562766 h 852543"/>
                <a:gd name="connsiteX4" fmla="*/ 523987 w 773954"/>
                <a:gd name="connsiteY4" fmla="*/ 632973 h 852543"/>
                <a:gd name="connsiteX5" fmla="*/ 523499 w 773954"/>
                <a:gd name="connsiteY5" fmla="*/ 698787 h 852543"/>
                <a:gd name="connsiteX6" fmla="*/ 433605 w 773954"/>
                <a:gd name="connsiteY6" fmla="*/ 646070 h 852543"/>
                <a:gd name="connsiteX7" fmla="*/ 277627 w 773954"/>
                <a:gd name="connsiteY7" fmla="*/ 573680 h 852543"/>
                <a:gd name="connsiteX8" fmla="*/ 129834 w 773954"/>
                <a:gd name="connsiteY8" fmla="*/ 553374 h 852543"/>
                <a:gd name="connsiteX9" fmla="*/ 28768 w 773954"/>
                <a:gd name="connsiteY9" fmla="*/ 616155 h 852543"/>
                <a:gd name="connsiteX10" fmla="*/ 110694 w 773954"/>
                <a:gd name="connsiteY10" fmla="*/ 287462 h 852543"/>
                <a:gd name="connsiteX11" fmla="*/ 339877 w 773954"/>
                <a:gd name="connsiteY11" fmla="*/ 211142 h 852543"/>
                <a:gd name="connsiteX12" fmla="*/ 388863 w 773954"/>
                <a:gd name="connsiteY12" fmla="*/ 174893 h 852543"/>
                <a:gd name="connsiteX13" fmla="*/ 622537 w 773954"/>
                <a:gd name="connsiteY13" fmla="*/ 14501 h 852543"/>
                <a:gd name="connsiteX14" fmla="*/ 768532 w 773954"/>
                <a:gd name="connsiteY14" fmla="*/ 227594 h 852543"/>
                <a:gd name="connsiteX15" fmla="*/ 718175 w 773954"/>
                <a:gd name="connsiteY15" fmla="*/ 346043 h 852543"/>
                <a:gd name="connsiteX16" fmla="*/ 712480 w 773954"/>
                <a:gd name="connsiteY16" fmla="*/ 382001 h 852543"/>
                <a:gd name="connsiteX17" fmla="*/ 773576 w 773954"/>
                <a:gd name="connsiteY17" fmla="*/ 669419 h 852543"/>
                <a:gd name="connsiteX18" fmla="*/ 713945 w 773954"/>
                <a:gd name="connsiteY18" fmla="*/ 822849 h 852543"/>
                <a:gd name="connsiteX19" fmla="*/ 701986 w 773954"/>
                <a:gd name="connsiteY19" fmla="*/ 852543 h 852543"/>
                <a:gd name="connsiteX0" fmla="*/ 701986 w 773954"/>
                <a:gd name="connsiteY0" fmla="*/ 852543 h 852543"/>
                <a:gd name="connsiteX1" fmla="*/ 699139 w 773954"/>
                <a:gd name="connsiteY1" fmla="*/ 730107 h 852543"/>
                <a:gd name="connsiteX2" fmla="*/ 648050 w 773954"/>
                <a:gd name="connsiteY2" fmla="*/ 581233 h 852543"/>
                <a:gd name="connsiteX3" fmla="*/ 577761 w 773954"/>
                <a:gd name="connsiteY3" fmla="*/ 562766 h 852543"/>
                <a:gd name="connsiteX4" fmla="*/ 523987 w 773954"/>
                <a:gd name="connsiteY4" fmla="*/ 632973 h 852543"/>
                <a:gd name="connsiteX5" fmla="*/ 528346 w 773954"/>
                <a:gd name="connsiteY5" fmla="*/ 790898 h 852543"/>
                <a:gd name="connsiteX6" fmla="*/ 433605 w 773954"/>
                <a:gd name="connsiteY6" fmla="*/ 646070 h 852543"/>
                <a:gd name="connsiteX7" fmla="*/ 277627 w 773954"/>
                <a:gd name="connsiteY7" fmla="*/ 573680 h 852543"/>
                <a:gd name="connsiteX8" fmla="*/ 129834 w 773954"/>
                <a:gd name="connsiteY8" fmla="*/ 553374 h 852543"/>
                <a:gd name="connsiteX9" fmla="*/ 28768 w 773954"/>
                <a:gd name="connsiteY9" fmla="*/ 616155 h 852543"/>
                <a:gd name="connsiteX10" fmla="*/ 110694 w 773954"/>
                <a:gd name="connsiteY10" fmla="*/ 287462 h 852543"/>
                <a:gd name="connsiteX11" fmla="*/ 339877 w 773954"/>
                <a:gd name="connsiteY11" fmla="*/ 211142 h 852543"/>
                <a:gd name="connsiteX12" fmla="*/ 388863 w 773954"/>
                <a:gd name="connsiteY12" fmla="*/ 174893 h 852543"/>
                <a:gd name="connsiteX13" fmla="*/ 622537 w 773954"/>
                <a:gd name="connsiteY13" fmla="*/ 14501 h 852543"/>
                <a:gd name="connsiteX14" fmla="*/ 768532 w 773954"/>
                <a:gd name="connsiteY14" fmla="*/ 227594 h 852543"/>
                <a:gd name="connsiteX15" fmla="*/ 718175 w 773954"/>
                <a:gd name="connsiteY15" fmla="*/ 346043 h 852543"/>
                <a:gd name="connsiteX16" fmla="*/ 712480 w 773954"/>
                <a:gd name="connsiteY16" fmla="*/ 382001 h 852543"/>
                <a:gd name="connsiteX17" fmla="*/ 773576 w 773954"/>
                <a:gd name="connsiteY17" fmla="*/ 669419 h 852543"/>
                <a:gd name="connsiteX18" fmla="*/ 713945 w 773954"/>
                <a:gd name="connsiteY18" fmla="*/ 822849 h 852543"/>
                <a:gd name="connsiteX19" fmla="*/ 701986 w 773954"/>
                <a:gd name="connsiteY19" fmla="*/ 852543 h 852543"/>
                <a:gd name="connsiteX0" fmla="*/ 701986 w 773954"/>
                <a:gd name="connsiteY0" fmla="*/ 852543 h 852543"/>
                <a:gd name="connsiteX1" fmla="*/ 699139 w 773954"/>
                <a:gd name="connsiteY1" fmla="*/ 730107 h 852543"/>
                <a:gd name="connsiteX2" fmla="*/ 648050 w 773954"/>
                <a:gd name="connsiteY2" fmla="*/ 581233 h 852543"/>
                <a:gd name="connsiteX3" fmla="*/ 577761 w 773954"/>
                <a:gd name="connsiteY3" fmla="*/ 562766 h 852543"/>
                <a:gd name="connsiteX4" fmla="*/ 523987 w 773954"/>
                <a:gd name="connsiteY4" fmla="*/ 632973 h 852543"/>
                <a:gd name="connsiteX5" fmla="*/ 528346 w 773954"/>
                <a:gd name="connsiteY5" fmla="*/ 790898 h 852543"/>
                <a:gd name="connsiteX6" fmla="*/ 433605 w 773954"/>
                <a:gd name="connsiteY6" fmla="*/ 646070 h 852543"/>
                <a:gd name="connsiteX7" fmla="*/ 277627 w 773954"/>
                <a:gd name="connsiteY7" fmla="*/ 573680 h 852543"/>
                <a:gd name="connsiteX8" fmla="*/ 129834 w 773954"/>
                <a:gd name="connsiteY8" fmla="*/ 553374 h 852543"/>
                <a:gd name="connsiteX9" fmla="*/ 28768 w 773954"/>
                <a:gd name="connsiteY9" fmla="*/ 616155 h 852543"/>
                <a:gd name="connsiteX10" fmla="*/ 110694 w 773954"/>
                <a:gd name="connsiteY10" fmla="*/ 287462 h 852543"/>
                <a:gd name="connsiteX11" fmla="*/ 339877 w 773954"/>
                <a:gd name="connsiteY11" fmla="*/ 211142 h 852543"/>
                <a:gd name="connsiteX12" fmla="*/ 388863 w 773954"/>
                <a:gd name="connsiteY12" fmla="*/ 174893 h 852543"/>
                <a:gd name="connsiteX13" fmla="*/ 622537 w 773954"/>
                <a:gd name="connsiteY13" fmla="*/ 14501 h 852543"/>
                <a:gd name="connsiteX14" fmla="*/ 768532 w 773954"/>
                <a:gd name="connsiteY14" fmla="*/ 227594 h 852543"/>
                <a:gd name="connsiteX15" fmla="*/ 718175 w 773954"/>
                <a:gd name="connsiteY15" fmla="*/ 346043 h 852543"/>
                <a:gd name="connsiteX16" fmla="*/ 712480 w 773954"/>
                <a:gd name="connsiteY16" fmla="*/ 382001 h 852543"/>
                <a:gd name="connsiteX17" fmla="*/ 773576 w 773954"/>
                <a:gd name="connsiteY17" fmla="*/ 669419 h 852543"/>
                <a:gd name="connsiteX18" fmla="*/ 713945 w 773954"/>
                <a:gd name="connsiteY18" fmla="*/ 822849 h 852543"/>
                <a:gd name="connsiteX19" fmla="*/ 701986 w 773954"/>
                <a:gd name="connsiteY19" fmla="*/ 852543 h 852543"/>
                <a:gd name="connsiteX0" fmla="*/ 701986 w 773954"/>
                <a:gd name="connsiteY0" fmla="*/ 852543 h 852543"/>
                <a:gd name="connsiteX1" fmla="*/ 699139 w 773954"/>
                <a:gd name="connsiteY1" fmla="*/ 730107 h 852543"/>
                <a:gd name="connsiteX2" fmla="*/ 648050 w 773954"/>
                <a:gd name="connsiteY2" fmla="*/ 581233 h 852543"/>
                <a:gd name="connsiteX3" fmla="*/ 577761 w 773954"/>
                <a:gd name="connsiteY3" fmla="*/ 562766 h 852543"/>
                <a:gd name="connsiteX4" fmla="*/ 523987 w 773954"/>
                <a:gd name="connsiteY4" fmla="*/ 632973 h 852543"/>
                <a:gd name="connsiteX5" fmla="*/ 528346 w 773954"/>
                <a:gd name="connsiteY5" fmla="*/ 790898 h 852543"/>
                <a:gd name="connsiteX6" fmla="*/ 433605 w 773954"/>
                <a:gd name="connsiteY6" fmla="*/ 646070 h 852543"/>
                <a:gd name="connsiteX7" fmla="*/ 277627 w 773954"/>
                <a:gd name="connsiteY7" fmla="*/ 573680 h 852543"/>
                <a:gd name="connsiteX8" fmla="*/ 129834 w 773954"/>
                <a:gd name="connsiteY8" fmla="*/ 553374 h 852543"/>
                <a:gd name="connsiteX9" fmla="*/ 28768 w 773954"/>
                <a:gd name="connsiteY9" fmla="*/ 616155 h 852543"/>
                <a:gd name="connsiteX10" fmla="*/ 110694 w 773954"/>
                <a:gd name="connsiteY10" fmla="*/ 287462 h 852543"/>
                <a:gd name="connsiteX11" fmla="*/ 339877 w 773954"/>
                <a:gd name="connsiteY11" fmla="*/ 211142 h 852543"/>
                <a:gd name="connsiteX12" fmla="*/ 388863 w 773954"/>
                <a:gd name="connsiteY12" fmla="*/ 174893 h 852543"/>
                <a:gd name="connsiteX13" fmla="*/ 622537 w 773954"/>
                <a:gd name="connsiteY13" fmla="*/ 14501 h 852543"/>
                <a:gd name="connsiteX14" fmla="*/ 768532 w 773954"/>
                <a:gd name="connsiteY14" fmla="*/ 227594 h 852543"/>
                <a:gd name="connsiteX15" fmla="*/ 718175 w 773954"/>
                <a:gd name="connsiteY15" fmla="*/ 346043 h 852543"/>
                <a:gd name="connsiteX16" fmla="*/ 712480 w 773954"/>
                <a:gd name="connsiteY16" fmla="*/ 382001 h 852543"/>
                <a:gd name="connsiteX17" fmla="*/ 773576 w 773954"/>
                <a:gd name="connsiteY17" fmla="*/ 669419 h 852543"/>
                <a:gd name="connsiteX18" fmla="*/ 713945 w 773954"/>
                <a:gd name="connsiteY18" fmla="*/ 822849 h 852543"/>
                <a:gd name="connsiteX19" fmla="*/ 701986 w 773954"/>
                <a:gd name="connsiteY19" fmla="*/ 852543 h 852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73954" h="852543">
                  <a:moveTo>
                    <a:pt x="701986" y="852543"/>
                  </a:moveTo>
                  <a:cubicBezTo>
                    <a:pt x="673187" y="812599"/>
                    <a:pt x="697024" y="770621"/>
                    <a:pt x="699139" y="730107"/>
                  </a:cubicBezTo>
                  <a:cubicBezTo>
                    <a:pt x="702149" y="672510"/>
                    <a:pt x="677174" y="625082"/>
                    <a:pt x="648050" y="581233"/>
                  </a:cubicBezTo>
                  <a:cubicBezTo>
                    <a:pt x="636335" y="563498"/>
                    <a:pt x="605340" y="552109"/>
                    <a:pt x="577761" y="562766"/>
                  </a:cubicBezTo>
                  <a:cubicBezTo>
                    <a:pt x="545790" y="575050"/>
                    <a:pt x="532223" y="594951"/>
                    <a:pt x="523987" y="632973"/>
                  </a:cubicBezTo>
                  <a:cubicBezTo>
                    <a:pt x="515751" y="670995"/>
                    <a:pt x="528346" y="702085"/>
                    <a:pt x="528346" y="790898"/>
                  </a:cubicBezTo>
                  <a:cubicBezTo>
                    <a:pt x="502671" y="696881"/>
                    <a:pt x="475392" y="682273"/>
                    <a:pt x="433605" y="646070"/>
                  </a:cubicBezTo>
                  <a:cubicBezTo>
                    <a:pt x="391819" y="609867"/>
                    <a:pt x="328255" y="589129"/>
                    <a:pt x="277627" y="573680"/>
                  </a:cubicBezTo>
                  <a:cubicBezTo>
                    <a:pt x="226999" y="558231"/>
                    <a:pt x="171311" y="546295"/>
                    <a:pt x="129834" y="553374"/>
                  </a:cubicBezTo>
                  <a:cubicBezTo>
                    <a:pt x="88358" y="560453"/>
                    <a:pt x="45120" y="598745"/>
                    <a:pt x="28768" y="616155"/>
                  </a:cubicBezTo>
                  <a:cubicBezTo>
                    <a:pt x="-49446" y="394994"/>
                    <a:pt x="50090" y="347230"/>
                    <a:pt x="110694" y="287462"/>
                  </a:cubicBezTo>
                  <a:cubicBezTo>
                    <a:pt x="206176" y="193297"/>
                    <a:pt x="293516" y="229903"/>
                    <a:pt x="339877" y="211142"/>
                  </a:cubicBezTo>
                  <a:cubicBezTo>
                    <a:pt x="386238" y="192381"/>
                    <a:pt x="390490" y="187665"/>
                    <a:pt x="388863" y="174893"/>
                  </a:cubicBezTo>
                  <a:cubicBezTo>
                    <a:pt x="374463" y="60105"/>
                    <a:pt x="479268" y="-37914"/>
                    <a:pt x="622537" y="14501"/>
                  </a:cubicBezTo>
                  <a:cubicBezTo>
                    <a:pt x="682533" y="36450"/>
                    <a:pt x="763977" y="129727"/>
                    <a:pt x="768532" y="227594"/>
                  </a:cubicBezTo>
                  <a:cubicBezTo>
                    <a:pt x="770810" y="275267"/>
                    <a:pt x="755190" y="316024"/>
                    <a:pt x="718175" y="346043"/>
                  </a:cubicBezTo>
                  <a:cubicBezTo>
                    <a:pt x="703044" y="358327"/>
                    <a:pt x="701986" y="367032"/>
                    <a:pt x="712480" y="382001"/>
                  </a:cubicBezTo>
                  <a:cubicBezTo>
                    <a:pt x="773739" y="468885"/>
                    <a:pt x="775285" y="569599"/>
                    <a:pt x="773576" y="669419"/>
                  </a:cubicBezTo>
                  <a:cubicBezTo>
                    <a:pt x="772600" y="725958"/>
                    <a:pt x="730622" y="770295"/>
                    <a:pt x="713945" y="822849"/>
                  </a:cubicBezTo>
                  <a:cubicBezTo>
                    <a:pt x="710772" y="832937"/>
                    <a:pt x="706054" y="842618"/>
                    <a:pt x="701986" y="852543"/>
                  </a:cubicBezTo>
                  <a:close/>
                </a:path>
              </a:pathLst>
            </a:custGeom>
            <a:solidFill>
              <a:schemeClr val="accent4">
                <a:lumMod val="50000"/>
              </a:schemeClr>
            </a:solidFill>
            <a:ln w="8134" cap="flat">
              <a:noFill/>
              <a:prstDash val="solid"/>
              <a:miter/>
            </a:ln>
          </p:spPr>
          <p:txBody>
            <a:bodyPr rtlCol="0" anchor="ctr"/>
            <a:lstStyle/>
            <a:p>
              <a:endParaRPr lang="en-US"/>
            </a:p>
          </p:txBody>
        </p:sp>
        <p:sp>
          <p:nvSpPr>
            <p:cNvPr id="19" name="Freeform: Shape 97">
              <a:extLst>
                <a:ext uri="{FF2B5EF4-FFF2-40B4-BE49-F238E27FC236}">
                  <a16:creationId xmlns:a16="http://schemas.microsoft.com/office/drawing/2014/main" id="{AA33F2DA-07D3-4441-AE16-DE640E05199E}"/>
                </a:ext>
              </a:extLst>
            </p:cNvPr>
            <p:cNvSpPr/>
            <p:nvPr/>
          </p:nvSpPr>
          <p:spPr>
            <a:xfrm>
              <a:off x="6943852" y="5241362"/>
              <a:ext cx="252795" cy="158431"/>
            </a:xfrm>
            <a:custGeom>
              <a:avLst/>
              <a:gdLst>
                <a:gd name="connsiteX0" fmla="*/ 475087 w 732323"/>
                <a:gd name="connsiteY0" fmla="*/ 1435 h 458960"/>
                <a:gd name="connsiteX1" fmla="*/ 571083 w 732323"/>
                <a:gd name="connsiteY1" fmla="*/ 53745 h 458960"/>
                <a:gd name="connsiteX2" fmla="*/ 732323 w 732323"/>
                <a:gd name="connsiteY2" fmla="*/ 158852 h 458960"/>
                <a:gd name="connsiteX3" fmla="*/ 532766 w 732323"/>
                <a:gd name="connsiteY3" fmla="*/ 458960 h 458960"/>
                <a:gd name="connsiteX4" fmla="*/ 157000 w 732323"/>
                <a:gd name="connsiteY4" fmla="*/ 407302 h 458960"/>
                <a:gd name="connsiteX5" fmla="*/ 37412 w 732323"/>
                <a:gd name="connsiteY5" fmla="*/ 361582 h 458960"/>
                <a:gd name="connsiteX6" fmla="*/ 1861 w 732323"/>
                <a:gd name="connsiteY6" fmla="*/ 256882 h 458960"/>
                <a:gd name="connsiteX7" fmla="*/ 226231 w 732323"/>
                <a:gd name="connsiteY7" fmla="*/ 44633 h 458960"/>
                <a:gd name="connsiteX8" fmla="*/ 366970 w 732323"/>
                <a:gd name="connsiteY8" fmla="*/ 11279 h 458960"/>
                <a:gd name="connsiteX9" fmla="*/ 475087 w 732323"/>
                <a:gd name="connsiteY9" fmla="*/ 1435 h 458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32323" h="458960">
                  <a:moveTo>
                    <a:pt x="475087" y="1435"/>
                  </a:moveTo>
                  <a:cubicBezTo>
                    <a:pt x="520563" y="-5642"/>
                    <a:pt x="547328" y="13719"/>
                    <a:pt x="571083" y="53745"/>
                  </a:cubicBezTo>
                  <a:cubicBezTo>
                    <a:pt x="604112" y="109308"/>
                    <a:pt x="662848" y="135341"/>
                    <a:pt x="732323" y="158852"/>
                  </a:cubicBezTo>
                  <a:cubicBezTo>
                    <a:pt x="624287" y="235730"/>
                    <a:pt x="551640" y="330424"/>
                    <a:pt x="532766" y="458960"/>
                  </a:cubicBezTo>
                  <a:cubicBezTo>
                    <a:pt x="407321" y="443178"/>
                    <a:pt x="283828" y="414705"/>
                    <a:pt x="157000" y="407302"/>
                  </a:cubicBezTo>
                  <a:cubicBezTo>
                    <a:pt x="115184" y="404861"/>
                    <a:pt x="73207" y="385581"/>
                    <a:pt x="37412" y="361582"/>
                  </a:cubicBezTo>
                  <a:cubicBezTo>
                    <a:pt x="1129" y="337176"/>
                    <a:pt x="-3509" y="296744"/>
                    <a:pt x="1861" y="256882"/>
                  </a:cubicBezTo>
                  <a:cubicBezTo>
                    <a:pt x="17887" y="137538"/>
                    <a:pt x="149027" y="57731"/>
                    <a:pt x="226231" y="44633"/>
                  </a:cubicBezTo>
                  <a:cubicBezTo>
                    <a:pt x="274066" y="36498"/>
                    <a:pt x="321982" y="31047"/>
                    <a:pt x="366970" y="11279"/>
                  </a:cubicBezTo>
                  <a:cubicBezTo>
                    <a:pt x="401626" y="-4015"/>
                    <a:pt x="439129" y="6642"/>
                    <a:pt x="475087" y="1435"/>
                  </a:cubicBezTo>
                  <a:close/>
                </a:path>
              </a:pathLst>
            </a:custGeom>
            <a:solidFill>
              <a:srgbClr val="1D1B0F"/>
            </a:solidFill>
            <a:ln w="8134" cap="flat">
              <a:noFill/>
              <a:prstDash val="solid"/>
              <a:miter/>
            </a:ln>
          </p:spPr>
          <p:txBody>
            <a:bodyPr rtlCol="0" anchor="ctr"/>
            <a:lstStyle/>
            <a:p>
              <a:endParaRPr lang="en-US"/>
            </a:p>
          </p:txBody>
        </p:sp>
        <p:sp>
          <p:nvSpPr>
            <p:cNvPr id="20" name="Freeform: Shape 98">
              <a:extLst>
                <a:ext uri="{FF2B5EF4-FFF2-40B4-BE49-F238E27FC236}">
                  <a16:creationId xmlns:a16="http://schemas.microsoft.com/office/drawing/2014/main" id="{6F47A1AA-0AC5-4058-A567-DD0CA7A544F7}"/>
                </a:ext>
              </a:extLst>
            </p:cNvPr>
            <p:cNvSpPr/>
            <p:nvPr/>
          </p:nvSpPr>
          <p:spPr>
            <a:xfrm>
              <a:off x="7259243" y="5399355"/>
              <a:ext cx="379394" cy="129901"/>
            </a:xfrm>
            <a:custGeom>
              <a:avLst/>
              <a:gdLst>
                <a:gd name="connsiteX0" fmla="*/ 0 w 1099069"/>
                <a:gd name="connsiteY0" fmla="*/ 220431 h 376311"/>
                <a:gd name="connsiteX1" fmla="*/ 157091 w 1099069"/>
                <a:gd name="connsiteY1" fmla="*/ 256390 h 376311"/>
                <a:gd name="connsiteX2" fmla="*/ 217129 w 1099069"/>
                <a:gd name="connsiteY2" fmla="*/ 264281 h 376311"/>
                <a:gd name="connsiteX3" fmla="*/ 482419 w 1099069"/>
                <a:gd name="connsiteY3" fmla="*/ 215469 h 376311"/>
                <a:gd name="connsiteX4" fmla="*/ 850376 w 1099069"/>
                <a:gd name="connsiteY4" fmla="*/ 50243 h 376311"/>
                <a:gd name="connsiteX5" fmla="*/ 890401 w 1099069"/>
                <a:gd name="connsiteY5" fmla="*/ 23234 h 376311"/>
                <a:gd name="connsiteX6" fmla="*/ 974275 w 1099069"/>
                <a:gd name="connsiteY6" fmla="*/ 18678 h 376311"/>
                <a:gd name="connsiteX7" fmla="*/ 1099070 w 1099069"/>
                <a:gd name="connsiteY7" fmla="*/ 139567 h 376311"/>
                <a:gd name="connsiteX8" fmla="*/ 951985 w 1099069"/>
                <a:gd name="connsiteY8" fmla="*/ 221896 h 376311"/>
                <a:gd name="connsiteX9" fmla="*/ 708416 w 1099069"/>
                <a:gd name="connsiteY9" fmla="*/ 288198 h 376311"/>
                <a:gd name="connsiteX10" fmla="*/ 471192 w 1099069"/>
                <a:gd name="connsiteY10" fmla="*/ 334650 h 376311"/>
                <a:gd name="connsiteX11" fmla="*/ 123493 w 1099069"/>
                <a:gd name="connsiteY11" fmla="*/ 374594 h 376311"/>
                <a:gd name="connsiteX12" fmla="*/ 9274 w 1099069"/>
                <a:gd name="connsiteY12" fmla="*/ 272334 h 376311"/>
                <a:gd name="connsiteX13" fmla="*/ 0 w 1099069"/>
                <a:gd name="connsiteY13" fmla="*/ 220431 h 376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99069" h="376311">
                  <a:moveTo>
                    <a:pt x="0" y="220431"/>
                  </a:moveTo>
                  <a:cubicBezTo>
                    <a:pt x="53611" y="226859"/>
                    <a:pt x="102911" y="252159"/>
                    <a:pt x="157091" y="256390"/>
                  </a:cubicBezTo>
                  <a:cubicBezTo>
                    <a:pt x="177185" y="257935"/>
                    <a:pt x="197523" y="259806"/>
                    <a:pt x="217129" y="264281"/>
                  </a:cubicBezTo>
                  <a:cubicBezTo>
                    <a:pt x="312555" y="285758"/>
                    <a:pt x="398545" y="249800"/>
                    <a:pt x="482419" y="215469"/>
                  </a:cubicBezTo>
                  <a:cubicBezTo>
                    <a:pt x="606726" y="164542"/>
                    <a:pt x="735344" y="122239"/>
                    <a:pt x="850376" y="50243"/>
                  </a:cubicBezTo>
                  <a:cubicBezTo>
                    <a:pt x="864124" y="41619"/>
                    <a:pt x="881127" y="35355"/>
                    <a:pt x="890401" y="23234"/>
                  </a:cubicBezTo>
                  <a:cubicBezTo>
                    <a:pt x="917817" y="-12805"/>
                    <a:pt x="945558" y="-928"/>
                    <a:pt x="974275" y="18678"/>
                  </a:cubicBezTo>
                  <a:cubicBezTo>
                    <a:pt x="1022680" y="51788"/>
                    <a:pt x="1056197" y="100600"/>
                    <a:pt x="1099070" y="139567"/>
                  </a:cubicBezTo>
                  <a:cubicBezTo>
                    <a:pt x="1057499" y="180243"/>
                    <a:pt x="1002667" y="198222"/>
                    <a:pt x="951985" y="221896"/>
                  </a:cubicBezTo>
                  <a:cubicBezTo>
                    <a:pt x="875188" y="257772"/>
                    <a:pt x="796764" y="285839"/>
                    <a:pt x="708416" y="288198"/>
                  </a:cubicBezTo>
                  <a:cubicBezTo>
                    <a:pt x="628203" y="290313"/>
                    <a:pt x="547908" y="309187"/>
                    <a:pt x="471192" y="334650"/>
                  </a:cubicBezTo>
                  <a:cubicBezTo>
                    <a:pt x="357625" y="372317"/>
                    <a:pt x="241454" y="380452"/>
                    <a:pt x="123493" y="374594"/>
                  </a:cubicBezTo>
                  <a:cubicBezTo>
                    <a:pt x="54181" y="371096"/>
                    <a:pt x="21802" y="340752"/>
                    <a:pt x="9274" y="272334"/>
                  </a:cubicBezTo>
                  <a:cubicBezTo>
                    <a:pt x="5939" y="255006"/>
                    <a:pt x="3010" y="237678"/>
                    <a:pt x="0" y="220431"/>
                  </a:cubicBezTo>
                  <a:close/>
                </a:path>
              </a:pathLst>
            </a:custGeom>
            <a:solidFill>
              <a:srgbClr val="1D1B0F"/>
            </a:solidFill>
            <a:ln w="8134" cap="flat">
              <a:noFill/>
              <a:prstDash val="solid"/>
              <a:miter/>
            </a:ln>
          </p:spPr>
          <p:txBody>
            <a:bodyPr rtlCol="0" anchor="ctr"/>
            <a:lstStyle/>
            <a:p>
              <a:endParaRPr lang="en-US"/>
            </a:p>
          </p:txBody>
        </p:sp>
        <p:sp>
          <p:nvSpPr>
            <p:cNvPr id="21" name="Freeform: Shape 99">
              <a:extLst>
                <a:ext uri="{FF2B5EF4-FFF2-40B4-BE49-F238E27FC236}">
                  <a16:creationId xmlns:a16="http://schemas.microsoft.com/office/drawing/2014/main" id="{E3B9D8D1-53BC-4DD9-A932-4DBE91E7E4C8}"/>
                </a:ext>
              </a:extLst>
            </p:cNvPr>
            <p:cNvSpPr/>
            <p:nvPr/>
          </p:nvSpPr>
          <p:spPr>
            <a:xfrm>
              <a:off x="7550235" y="5104311"/>
              <a:ext cx="41657" cy="25975"/>
            </a:xfrm>
            <a:custGeom>
              <a:avLst/>
              <a:gdLst>
                <a:gd name="connsiteX0" fmla="*/ 116578 w 120676"/>
                <a:gd name="connsiteY0" fmla="*/ 8539 h 75248"/>
                <a:gd name="connsiteX1" fmla="*/ 92579 w 120676"/>
                <a:gd name="connsiteY1" fmla="*/ 59629 h 75248"/>
                <a:gd name="connsiteX2" fmla="*/ 0 w 120676"/>
                <a:gd name="connsiteY2" fmla="*/ 75248 h 75248"/>
                <a:gd name="connsiteX3" fmla="*/ 116578 w 120676"/>
                <a:gd name="connsiteY3" fmla="*/ 8539 h 75248"/>
              </a:gdLst>
              <a:ahLst/>
              <a:cxnLst>
                <a:cxn ang="0">
                  <a:pos x="connsiteX0" y="connsiteY0"/>
                </a:cxn>
                <a:cxn ang="0">
                  <a:pos x="connsiteX1" y="connsiteY1"/>
                </a:cxn>
                <a:cxn ang="0">
                  <a:pos x="connsiteX2" y="connsiteY2"/>
                </a:cxn>
                <a:cxn ang="0">
                  <a:pos x="connsiteX3" y="connsiteY3"/>
                </a:cxn>
              </a:cxnLst>
              <a:rect l="l" t="t" r="r" b="b"/>
              <a:pathLst>
                <a:path w="120676" h="75248">
                  <a:moveTo>
                    <a:pt x="116578" y="8539"/>
                  </a:moveTo>
                  <a:cubicBezTo>
                    <a:pt x="127723" y="34572"/>
                    <a:pt x="114951" y="49297"/>
                    <a:pt x="92579" y="59629"/>
                  </a:cubicBezTo>
                  <a:cubicBezTo>
                    <a:pt x="62235" y="64754"/>
                    <a:pt x="31890" y="69879"/>
                    <a:pt x="0" y="75248"/>
                  </a:cubicBezTo>
                  <a:cubicBezTo>
                    <a:pt x="34250" y="-328"/>
                    <a:pt x="53286" y="-10985"/>
                    <a:pt x="116578" y="8539"/>
                  </a:cubicBezTo>
                  <a:close/>
                </a:path>
              </a:pathLst>
            </a:custGeom>
            <a:solidFill>
              <a:schemeClr val="accent2">
                <a:lumMod val="75000"/>
              </a:schemeClr>
            </a:solidFill>
            <a:ln w="8134" cap="flat">
              <a:noFill/>
              <a:prstDash val="solid"/>
              <a:miter/>
            </a:ln>
          </p:spPr>
          <p:txBody>
            <a:bodyPr rtlCol="0" anchor="ctr"/>
            <a:lstStyle/>
            <a:p>
              <a:endParaRPr lang="en-US"/>
            </a:p>
          </p:txBody>
        </p:sp>
        <p:sp>
          <p:nvSpPr>
            <p:cNvPr id="22" name="Freeform: Shape 100">
              <a:extLst>
                <a:ext uri="{FF2B5EF4-FFF2-40B4-BE49-F238E27FC236}">
                  <a16:creationId xmlns:a16="http://schemas.microsoft.com/office/drawing/2014/main" id="{3F9DB37B-B1C9-4D87-A9F9-F527475E00A7}"/>
                </a:ext>
              </a:extLst>
            </p:cNvPr>
            <p:cNvSpPr/>
            <p:nvPr/>
          </p:nvSpPr>
          <p:spPr>
            <a:xfrm>
              <a:off x="7405892" y="5166376"/>
              <a:ext cx="36850" cy="22480"/>
            </a:xfrm>
            <a:custGeom>
              <a:avLst/>
              <a:gdLst>
                <a:gd name="connsiteX0" fmla="*/ 94694 w 106751"/>
                <a:gd name="connsiteY0" fmla="*/ 31605 h 65122"/>
                <a:gd name="connsiteX1" fmla="*/ 0 w 106751"/>
                <a:gd name="connsiteY1" fmla="*/ 65123 h 65122"/>
                <a:gd name="connsiteX2" fmla="*/ 34005 w 106751"/>
                <a:gd name="connsiteY2" fmla="*/ 15986 h 65122"/>
                <a:gd name="connsiteX3" fmla="*/ 103480 w 106751"/>
                <a:gd name="connsiteY3" fmla="*/ 9803 h 65122"/>
                <a:gd name="connsiteX4" fmla="*/ 94694 w 106751"/>
                <a:gd name="connsiteY4" fmla="*/ 31605 h 65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751" h="65122">
                  <a:moveTo>
                    <a:pt x="94694" y="31605"/>
                  </a:moveTo>
                  <a:cubicBezTo>
                    <a:pt x="63129" y="42751"/>
                    <a:pt x="31564" y="53896"/>
                    <a:pt x="0" y="65123"/>
                  </a:cubicBezTo>
                  <a:cubicBezTo>
                    <a:pt x="11308" y="48689"/>
                    <a:pt x="22128" y="31931"/>
                    <a:pt x="34005" y="15986"/>
                  </a:cubicBezTo>
                  <a:cubicBezTo>
                    <a:pt x="47266" y="-1830"/>
                    <a:pt x="88999" y="-5979"/>
                    <a:pt x="103480" y="9803"/>
                  </a:cubicBezTo>
                  <a:cubicBezTo>
                    <a:pt x="113730" y="20786"/>
                    <a:pt x="96809" y="23877"/>
                    <a:pt x="94694" y="31605"/>
                  </a:cubicBezTo>
                  <a:close/>
                </a:path>
              </a:pathLst>
            </a:custGeom>
            <a:solidFill>
              <a:srgbClr val="B7B6BA"/>
            </a:solidFill>
            <a:ln w="8134" cap="flat">
              <a:noFill/>
              <a:prstDash val="solid"/>
              <a:miter/>
            </a:ln>
          </p:spPr>
          <p:txBody>
            <a:bodyPr rtlCol="0" anchor="ctr"/>
            <a:lstStyle/>
            <a:p>
              <a:endParaRPr lang="en-US"/>
            </a:p>
          </p:txBody>
        </p:sp>
      </p:grpSp>
      <p:sp>
        <p:nvSpPr>
          <p:cNvPr id="51" name="TextBox 50">
            <a:extLst>
              <a:ext uri="{FF2B5EF4-FFF2-40B4-BE49-F238E27FC236}">
                <a16:creationId xmlns:a16="http://schemas.microsoft.com/office/drawing/2014/main" id="{6A820BBB-A786-4474-AEFC-A5C1C2E17E87}"/>
              </a:ext>
            </a:extLst>
          </p:cNvPr>
          <p:cNvSpPr txBox="1"/>
          <p:nvPr/>
        </p:nvSpPr>
        <p:spPr>
          <a:xfrm>
            <a:off x="583936" y="56996"/>
            <a:ext cx="8478455" cy="923330"/>
          </a:xfrm>
          <a:prstGeom prst="rect">
            <a:avLst/>
          </a:prstGeom>
          <a:noFill/>
        </p:spPr>
        <p:txBody>
          <a:bodyPr wrap="square" rtlCol="0" anchor="ctr">
            <a:spAutoFit/>
          </a:bodyPr>
          <a:lstStyle/>
          <a:p>
            <a:r>
              <a:rPr lang="en-US" altLang="ko-KR" sz="5400" b="1" dirty="0">
                <a:solidFill>
                  <a:srgbClr val="7030A0"/>
                </a:solidFill>
                <a:cs typeface="Arial" pitchFamily="34" charset="0"/>
              </a:rPr>
              <a:t>Employee Assessment</a:t>
            </a:r>
          </a:p>
        </p:txBody>
      </p:sp>
      <p:graphicFrame>
        <p:nvGraphicFramePr>
          <p:cNvPr id="2" name="Таблица 1"/>
          <p:cNvGraphicFramePr>
            <a:graphicFrameLocks noGrp="1"/>
          </p:cNvGraphicFramePr>
          <p:nvPr>
            <p:extLst>
              <p:ext uri="{D42A27DB-BD31-4B8C-83A1-F6EECF244321}">
                <p14:modId xmlns:p14="http://schemas.microsoft.com/office/powerpoint/2010/main" val="396820262"/>
              </p:ext>
            </p:extLst>
          </p:nvPr>
        </p:nvGraphicFramePr>
        <p:xfrm>
          <a:off x="406065" y="1059958"/>
          <a:ext cx="7428038" cy="5649607"/>
        </p:xfrm>
        <a:graphic>
          <a:graphicData uri="http://schemas.openxmlformats.org/drawingml/2006/table">
            <a:tbl>
              <a:tblPr/>
              <a:tblGrid>
                <a:gridCol w="2160997">
                  <a:extLst>
                    <a:ext uri="{9D8B030D-6E8A-4147-A177-3AD203B41FA5}">
                      <a16:colId xmlns:a16="http://schemas.microsoft.com/office/drawing/2014/main" val="20000"/>
                    </a:ext>
                  </a:extLst>
                </a:gridCol>
                <a:gridCol w="5267041">
                  <a:extLst>
                    <a:ext uri="{9D8B030D-6E8A-4147-A177-3AD203B41FA5}">
                      <a16:colId xmlns:a16="http://schemas.microsoft.com/office/drawing/2014/main" val="20001"/>
                    </a:ext>
                  </a:extLst>
                </a:gridCol>
              </a:tblGrid>
              <a:tr h="502885">
                <a:tc>
                  <a:txBody>
                    <a:bodyPr/>
                    <a:lstStyle/>
                    <a:p>
                      <a:pPr algn="ctr"/>
                      <a:r>
                        <a:rPr lang="en-US" sz="2000" b="1" dirty="0">
                          <a:latin typeface="Times New Roman" pitchFamily="18" charset="0"/>
                          <a:cs typeface="Times New Roman" pitchFamily="18" charset="0"/>
                        </a:rPr>
                        <a:t>Employee Assessment</a:t>
                      </a:r>
                    </a:p>
                  </a:txBody>
                  <a:tcPr marL="71841" marR="71841" marT="35920" marB="35920" anchor="ctr">
                    <a:lnL>
                      <a:noFill/>
                    </a:lnL>
                    <a:lnR>
                      <a:noFill/>
                    </a:lnR>
                    <a:lnT>
                      <a:noFill/>
                    </a:lnT>
                    <a:lnB>
                      <a:noFill/>
                    </a:lnB>
                    <a:solidFill>
                      <a:schemeClr val="accent2">
                        <a:lumMod val="20000"/>
                        <a:lumOff val="80000"/>
                      </a:schemeClr>
                    </a:solidFill>
                  </a:tcPr>
                </a:tc>
                <a:tc>
                  <a:txBody>
                    <a:bodyPr/>
                    <a:lstStyle/>
                    <a:p>
                      <a:r>
                        <a:rPr lang="en-US" sz="2000" b="1" dirty="0">
                          <a:latin typeface="Times New Roman" pitchFamily="18" charset="0"/>
                          <a:cs typeface="Times New Roman" pitchFamily="18" charset="0"/>
                        </a:rPr>
                        <a:t>Elements of evaluating work performance</a:t>
                      </a:r>
                    </a:p>
                  </a:txBody>
                  <a:tcPr marL="71841" marR="71841" marT="35920" marB="35920" anchor="ctr">
                    <a:lnL>
                      <a:noFill/>
                    </a:lnL>
                    <a:lnR>
                      <a:noFill/>
                    </a:lnR>
                    <a:lnT>
                      <a:noFill/>
                    </a:lnT>
                    <a:lnB>
                      <a:noFill/>
                    </a:lnB>
                    <a:solidFill>
                      <a:schemeClr val="accent2">
                        <a:lumMod val="20000"/>
                        <a:lumOff val="80000"/>
                      </a:schemeClr>
                    </a:solidFill>
                  </a:tcPr>
                </a:tc>
                <a:extLst>
                  <a:ext uri="{0D108BD9-81ED-4DB2-BD59-A6C34878D82A}">
                    <a16:rowId xmlns:a16="http://schemas.microsoft.com/office/drawing/2014/main" val="10000"/>
                  </a:ext>
                </a:extLst>
              </a:tr>
              <a:tr h="718407">
                <a:tc>
                  <a:txBody>
                    <a:bodyPr/>
                    <a:lstStyle/>
                    <a:p>
                      <a:pPr algn="ctr"/>
                      <a:r>
                        <a:rPr lang="en-US" sz="2000" b="1" dirty="0">
                          <a:latin typeface="Times New Roman" pitchFamily="18" charset="0"/>
                          <a:cs typeface="Times New Roman" pitchFamily="18" charset="0"/>
                        </a:rPr>
                        <a:t>Subject</a:t>
                      </a:r>
                    </a:p>
                  </a:txBody>
                  <a:tcPr marL="71841" marR="71841" marT="35920" marB="35920" anchor="ctr">
                    <a:lnL>
                      <a:noFill/>
                    </a:lnL>
                    <a:lnR>
                      <a:noFill/>
                    </a:lnR>
                    <a:lnT>
                      <a:noFill/>
                    </a:lnT>
                    <a:lnB>
                      <a:noFill/>
                    </a:lnB>
                    <a:solidFill>
                      <a:schemeClr val="accent1">
                        <a:lumMod val="40000"/>
                        <a:lumOff val="60000"/>
                      </a:schemeClr>
                    </a:solidFill>
                  </a:tcPr>
                </a:tc>
                <a:tc>
                  <a:txBody>
                    <a:bodyPr/>
                    <a:lstStyle/>
                    <a:p>
                      <a:pPr algn="just"/>
                      <a:r>
                        <a:rPr lang="en-US" sz="2000" dirty="0"/>
                        <a:t>Line leaders. Personnel Management Service Employees. Staff. Independent Experts.</a:t>
                      </a:r>
                    </a:p>
                  </a:txBody>
                  <a:tcPr marL="71841" marR="71841" marT="35920" marB="35920" anchor="ctr">
                    <a:lnL>
                      <a:noFill/>
                    </a:lnL>
                    <a:lnR>
                      <a:noFill/>
                    </a:lnR>
                    <a:lnT>
                      <a:noFill/>
                    </a:lnT>
                    <a:lnB>
                      <a:noFill/>
                    </a:lnB>
                    <a:solidFill>
                      <a:schemeClr val="accent1">
                        <a:lumMod val="40000"/>
                        <a:lumOff val="60000"/>
                      </a:schemeClr>
                    </a:solidFill>
                  </a:tcPr>
                </a:tc>
                <a:extLst>
                  <a:ext uri="{0D108BD9-81ED-4DB2-BD59-A6C34878D82A}">
                    <a16:rowId xmlns:a16="http://schemas.microsoft.com/office/drawing/2014/main" val="10001"/>
                  </a:ext>
                </a:extLst>
              </a:tr>
              <a:tr h="287363">
                <a:tc>
                  <a:txBody>
                    <a:bodyPr/>
                    <a:lstStyle/>
                    <a:p>
                      <a:pPr algn="ctr"/>
                      <a:r>
                        <a:rPr lang="en-US" sz="2000" b="1" dirty="0">
                          <a:latin typeface="Times New Roman" pitchFamily="18" charset="0"/>
                          <a:cs typeface="Times New Roman" pitchFamily="18" charset="0"/>
                        </a:rPr>
                        <a:t>Object</a:t>
                      </a:r>
                    </a:p>
                  </a:txBody>
                  <a:tcPr marL="71841" marR="71841" marT="35920" marB="35920" anchor="ctr">
                    <a:lnL>
                      <a:noFill/>
                    </a:lnL>
                    <a:lnR>
                      <a:noFill/>
                    </a:lnR>
                    <a:lnT>
                      <a:noFill/>
                    </a:lnT>
                    <a:lnB>
                      <a:noFill/>
                    </a:lnB>
                    <a:solidFill>
                      <a:schemeClr val="accent2">
                        <a:lumMod val="40000"/>
                        <a:lumOff val="60000"/>
                      </a:schemeClr>
                    </a:solidFill>
                  </a:tcPr>
                </a:tc>
                <a:tc>
                  <a:txBody>
                    <a:bodyPr/>
                    <a:lstStyle/>
                    <a:p>
                      <a:pPr algn="just"/>
                      <a:r>
                        <a:rPr lang="en-US" sz="2000" dirty="0"/>
                        <a:t>Employees. Employee Groups.</a:t>
                      </a:r>
                    </a:p>
                  </a:txBody>
                  <a:tcPr marL="71841" marR="71841" marT="35920" marB="35920" anchor="ctr">
                    <a:lnL>
                      <a:noFill/>
                    </a:lnL>
                    <a:lnR>
                      <a:noFill/>
                    </a:lnR>
                    <a:lnT>
                      <a:noFill/>
                    </a:lnT>
                    <a:lnB>
                      <a:noFill/>
                    </a:lnB>
                    <a:solidFill>
                      <a:schemeClr val="accent2">
                        <a:lumMod val="40000"/>
                        <a:lumOff val="60000"/>
                      </a:schemeClr>
                    </a:solidFill>
                  </a:tcPr>
                </a:tc>
                <a:extLst>
                  <a:ext uri="{0D108BD9-81ED-4DB2-BD59-A6C34878D82A}">
                    <a16:rowId xmlns:a16="http://schemas.microsoft.com/office/drawing/2014/main" val="10002"/>
                  </a:ext>
                </a:extLst>
              </a:tr>
              <a:tr h="718407">
                <a:tc>
                  <a:txBody>
                    <a:bodyPr/>
                    <a:lstStyle/>
                    <a:p>
                      <a:pPr algn="ctr"/>
                      <a:r>
                        <a:rPr lang="en-US" sz="2000" b="1" dirty="0">
                          <a:latin typeface="Times New Roman" pitchFamily="18" charset="0"/>
                          <a:cs typeface="Times New Roman" pitchFamily="18" charset="0"/>
                        </a:rPr>
                        <a:t>Assessment subject</a:t>
                      </a:r>
                    </a:p>
                  </a:txBody>
                  <a:tcPr marL="71841" marR="71841" marT="35920" marB="35920" anchor="ctr">
                    <a:lnL>
                      <a:noFill/>
                    </a:lnL>
                    <a:lnR>
                      <a:noFill/>
                    </a:lnR>
                    <a:lnT>
                      <a:noFill/>
                    </a:lnT>
                    <a:lnB>
                      <a:noFill/>
                    </a:lnB>
                    <a:solidFill>
                      <a:schemeClr val="accent1">
                        <a:lumMod val="40000"/>
                        <a:lumOff val="60000"/>
                      </a:schemeClr>
                    </a:solidFill>
                  </a:tcPr>
                </a:tc>
                <a:tc>
                  <a:txBody>
                    <a:bodyPr/>
                    <a:lstStyle/>
                    <a:p>
                      <a:pPr algn="just"/>
                      <a:r>
                        <a:rPr lang="en-US" sz="2000" dirty="0"/>
                        <a:t>Personal qualities of employees. Work process. Labor productivity.</a:t>
                      </a:r>
                    </a:p>
                  </a:txBody>
                  <a:tcPr marL="71841" marR="71841" marT="35920" marB="35920" anchor="ctr">
                    <a:lnL>
                      <a:noFill/>
                    </a:lnL>
                    <a:lnR>
                      <a:noFill/>
                    </a:lnR>
                    <a:lnT>
                      <a:noFill/>
                    </a:lnT>
                    <a:lnB>
                      <a:noFill/>
                    </a:lnB>
                    <a:solidFill>
                      <a:schemeClr val="accent1">
                        <a:lumMod val="40000"/>
                        <a:lumOff val="60000"/>
                      </a:schemeClr>
                    </a:solidFill>
                  </a:tcPr>
                </a:tc>
                <a:extLst>
                  <a:ext uri="{0D108BD9-81ED-4DB2-BD59-A6C34878D82A}">
                    <a16:rowId xmlns:a16="http://schemas.microsoft.com/office/drawing/2014/main" val="10003"/>
                  </a:ext>
                </a:extLst>
              </a:tr>
              <a:tr h="1796017">
                <a:tc>
                  <a:txBody>
                    <a:bodyPr/>
                    <a:lstStyle/>
                    <a:p>
                      <a:pPr algn="ctr"/>
                      <a:r>
                        <a:rPr lang="en-US" sz="2000" b="1" dirty="0">
                          <a:latin typeface="Times New Roman" pitchFamily="18" charset="0"/>
                          <a:cs typeface="Times New Roman" pitchFamily="18" charset="0"/>
                        </a:rPr>
                        <a:t>Assessment methods</a:t>
                      </a:r>
                    </a:p>
                  </a:txBody>
                  <a:tcPr marL="71841" marR="71841" marT="35920" marB="35920" anchor="ctr">
                    <a:lnL>
                      <a:noFill/>
                    </a:lnL>
                    <a:lnR>
                      <a:noFill/>
                    </a:lnR>
                    <a:lnT>
                      <a:noFill/>
                    </a:lnT>
                    <a:lnB>
                      <a:noFill/>
                    </a:lnB>
                    <a:solidFill>
                      <a:schemeClr val="accent2">
                        <a:lumMod val="40000"/>
                        <a:lumOff val="60000"/>
                      </a:schemeClr>
                    </a:solidFill>
                  </a:tcPr>
                </a:tc>
                <a:tc>
                  <a:txBody>
                    <a:bodyPr/>
                    <a:lstStyle/>
                    <a:p>
                      <a:pPr algn="just"/>
                      <a:r>
                        <a:rPr lang="en-US" sz="2000" dirty="0"/>
                        <a:t>Management by objectives. Graphic rating scale method. Internal selection. Descriptive method. Critical incident evaluation method. Questionnaire and comparative questionnaire method. Behaviorally anchored rating scale (BARS) method. Behavioral observation scale method.</a:t>
                      </a:r>
                    </a:p>
                  </a:txBody>
                  <a:tcPr marL="71841" marR="71841" marT="35920" marB="35920" anchor="ctr">
                    <a:lnL>
                      <a:noFill/>
                    </a:lnL>
                    <a:lnR>
                      <a:noFill/>
                    </a:lnR>
                    <a:lnT>
                      <a:noFill/>
                    </a:lnT>
                    <a:lnB>
                      <a:noFill/>
                    </a:lnB>
                    <a:solidFill>
                      <a:schemeClr val="accent2">
                        <a:lumMod val="40000"/>
                        <a:lumOff val="60000"/>
                      </a:schemeClr>
                    </a:solidFill>
                  </a:tcPr>
                </a:tc>
                <a:extLst>
                  <a:ext uri="{0D108BD9-81ED-4DB2-BD59-A6C34878D82A}">
                    <a16:rowId xmlns:a16="http://schemas.microsoft.com/office/drawing/2014/main" val="10004"/>
                  </a:ext>
                </a:extLst>
              </a:tr>
              <a:tr h="502885">
                <a:tc>
                  <a:txBody>
                    <a:bodyPr/>
                    <a:lstStyle/>
                    <a:p>
                      <a:pPr algn="ctr"/>
                      <a:r>
                        <a:rPr lang="en-US" sz="2000" b="1" dirty="0">
                          <a:latin typeface="Times New Roman" pitchFamily="18" charset="0"/>
                          <a:cs typeface="Times New Roman" pitchFamily="18" charset="0"/>
                        </a:rPr>
                        <a:t>Assessment process</a:t>
                      </a:r>
                    </a:p>
                  </a:txBody>
                  <a:tcPr marL="71841" marR="71841" marT="35920" marB="35920" anchor="ctr">
                    <a:lnL>
                      <a:noFill/>
                    </a:lnL>
                    <a:lnR>
                      <a:noFill/>
                    </a:lnR>
                    <a:lnT>
                      <a:noFill/>
                    </a:lnT>
                    <a:lnB>
                      <a:noFill/>
                    </a:lnB>
                    <a:solidFill>
                      <a:schemeClr val="accent2">
                        <a:lumMod val="60000"/>
                        <a:lumOff val="40000"/>
                      </a:schemeClr>
                    </a:solidFill>
                  </a:tcPr>
                </a:tc>
                <a:tc>
                  <a:txBody>
                    <a:bodyPr/>
                    <a:lstStyle/>
                    <a:p>
                      <a:pPr algn="just"/>
                      <a:r>
                        <a:rPr lang="en-US" sz="2000" dirty="0"/>
                        <a:t>Assessment location. Assessment frequency. Assessment sequence.</a:t>
                      </a:r>
                    </a:p>
                  </a:txBody>
                  <a:tcPr marL="71841" marR="71841" marT="35920" marB="35920" anchor="ctr">
                    <a:lnL>
                      <a:noFill/>
                    </a:lnL>
                    <a:lnR>
                      <a:noFill/>
                    </a:lnR>
                    <a:lnT>
                      <a:noFill/>
                    </a:lnT>
                    <a:lnB>
                      <a:noFill/>
                    </a:lnB>
                    <a:solidFill>
                      <a:schemeClr val="accent2">
                        <a:lumMod val="60000"/>
                        <a:lumOff val="40000"/>
                      </a:schemeClr>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827296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Grp="1" noChangeAspect="1"/>
          </p:cNvPicPr>
          <p:nvPr>
            <p:ph type="pic" idx="10"/>
          </p:nvPr>
        </p:nvPicPr>
        <p:blipFill>
          <a:blip r:embed="rId2">
            <a:extLst>
              <a:ext uri="{28A0092B-C50C-407E-A947-70E740481C1C}">
                <a14:useLocalDpi xmlns:a14="http://schemas.microsoft.com/office/drawing/2010/main" val="0"/>
              </a:ext>
            </a:extLst>
          </a:blip>
          <a:srcRect t="24980" b="24980"/>
          <a:stretch>
            <a:fillRect/>
          </a:stretch>
        </p:blipFill>
        <p:spPr/>
      </p:pic>
      <p:grpSp>
        <p:nvGrpSpPr>
          <p:cNvPr id="28" name="Graphic 42">
            <a:extLst>
              <a:ext uri="{FF2B5EF4-FFF2-40B4-BE49-F238E27FC236}">
                <a16:creationId xmlns:a16="http://schemas.microsoft.com/office/drawing/2014/main" id="{E8DE1507-FEC4-47BC-92BA-7303916310D6}"/>
              </a:ext>
            </a:extLst>
          </p:cNvPr>
          <p:cNvGrpSpPr/>
          <p:nvPr/>
        </p:nvGrpSpPr>
        <p:grpSpPr>
          <a:xfrm>
            <a:off x="7077075" y="5124450"/>
            <a:ext cx="1579395" cy="1424424"/>
            <a:chOff x="8950873" y="856864"/>
            <a:chExt cx="2622062" cy="2323118"/>
          </a:xfrm>
        </p:grpSpPr>
        <p:sp>
          <p:nvSpPr>
            <p:cNvPr id="29" name="Freeform: Shape 66">
              <a:extLst>
                <a:ext uri="{FF2B5EF4-FFF2-40B4-BE49-F238E27FC236}">
                  <a16:creationId xmlns:a16="http://schemas.microsoft.com/office/drawing/2014/main" id="{20BE037F-E864-439D-9419-3E214762425A}"/>
                </a:ext>
              </a:extLst>
            </p:cNvPr>
            <p:cNvSpPr/>
            <p:nvPr/>
          </p:nvSpPr>
          <p:spPr>
            <a:xfrm>
              <a:off x="8950873" y="858812"/>
              <a:ext cx="2622062" cy="2321170"/>
            </a:xfrm>
            <a:custGeom>
              <a:avLst/>
              <a:gdLst>
                <a:gd name="connsiteX0" fmla="*/ 2620903 w 2622062"/>
                <a:gd name="connsiteY0" fmla="*/ 2276099 h 2321170"/>
                <a:gd name="connsiteX1" fmla="*/ 2614148 w 2622062"/>
                <a:gd name="connsiteY1" fmla="*/ 2241506 h 2321170"/>
                <a:gd name="connsiteX2" fmla="*/ 2551309 w 2622062"/>
                <a:gd name="connsiteY2" fmla="*/ 2084510 h 2321170"/>
                <a:gd name="connsiteX3" fmla="*/ 2415191 w 2622062"/>
                <a:gd name="connsiteY3" fmla="*/ 1950234 h 2321170"/>
                <a:gd name="connsiteX4" fmla="*/ 2249802 w 2622062"/>
                <a:gd name="connsiteY4" fmla="*/ 1847685 h 2321170"/>
                <a:gd name="connsiteX5" fmla="*/ 2222579 w 2622062"/>
                <a:gd name="connsiteY5" fmla="*/ 1709111 h 2321170"/>
                <a:gd name="connsiteX6" fmla="*/ 2204976 w 2622062"/>
                <a:gd name="connsiteY6" fmla="*/ 1548430 h 2321170"/>
                <a:gd name="connsiteX7" fmla="*/ 2140908 w 2622062"/>
                <a:gd name="connsiteY7" fmla="*/ 1231777 h 2321170"/>
                <a:gd name="connsiteX8" fmla="*/ 2006837 w 2622062"/>
                <a:gd name="connsiteY8" fmla="*/ 861290 h 2321170"/>
                <a:gd name="connsiteX9" fmla="*/ 1771854 w 2622062"/>
                <a:gd name="connsiteY9" fmla="*/ 504517 h 2321170"/>
                <a:gd name="connsiteX10" fmla="*/ 1704307 w 2622062"/>
                <a:gd name="connsiteY10" fmla="*/ 399103 h 2321170"/>
                <a:gd name="connsiteX11" fmla="*/ 1748520 w 2622062"/>
                <a:gd name="connsiteY11" fmla="*/ 281816 h 2321170"/>
                <a:gd name="connsiteX12" fmla="*/ 1752000 w 2622062"/>
                <a:gd name="connsiteY12" fmla="*/ 267897 h 2321170"/>
                <a:gd name="connsiteX13" fmla="*/ 1689365 w 2622062"/>
                <a:gd name="connsiteY13" fmla="*/ 194005 h 2321170"/>
                <a:gd name="connsiteX14" fmla="*/ 1585178 w 2622062"/>
                <a:gd name="connsiteY14" fmla="*/ 174559 h 2321170"/>
                <a:gd name="connsiteX15" fmla="*/ 1484267 w 2622062"/>
                <a:gd name="connsiteY15" fmla="*/ 184998 h 2321170"/>
                <a:gd name="connsiteX16" fmla="*/ 1395841 w 2622062"/>
                <a:gd name="connsiteY16" fmla="*/ 189911 h 2321170"/>
                <a:gd name="connsiteX17" fmla="*/ 832333 w 2622062"/>
                <a:gd name="connsiteY17" fmla="*/ 9989 h 2321170"/>
                <a:gd name="connsiteX18" fmla="*/ 530213 w 2622062"/>
                <a:gd name="connsiteY18" fmla="*/ 5282 h 2321170"/>
                <a:gd name="connsiteX19" fmla="*/ 297686 w 2622062"/>
                <a:gd name="connsiteY19" fmla="*/ 45196 h 2321170"/>
                <a:gd name="connsiteX20" fmla="*/ 126771 w 2622062"/>
                <a:gd name="connsiteY20" fmla="*/ 158389 h 2321170"/>
                <a:gd name="connsiteX21" fmla="*/ 95659 w 2622062"/>
                <a:gd name="connsiteY21" fmla="*/ 339743 h 2321170"/>
                <a:gd name="connsiteX22" fmla="*/ 95863 w 2622062"/>
                <a:gd name="connsiteY22" fmla="*/ 339743 h 2321170"/>
                <a:gd name="connsiteX23" fmla="*/ 22175 w 2622062"/>
                <a:gd name="connsiteY23" fmla="*/ 399922 h 2321170"/>
                <a:gd name="connsiteX24" fmla="*/ 15625 w 2622062"/>
                <a:gd name="connsiteY24" fmla="*/ 426326 h 2321170"/>
                <a:gd name="connsiteX25" fmla="*/ 40802 w 2622062"/>
                <a:gd name="connsiteY25" fmla="*/ 507792 h 2321170"/>
                <a:gd name="connsiteX26" fmla="*/ 126976 w 2622062"/>
                <a:gd name="connsiteY26" fmla="*/ 523963 h 2321170"/>
                <a:gd name="connsiteX27" fmla="*/ 311810 w 2622062"/>
                <a:gd name="connsiteY27" fmla="*/ 544636 h 2321170"/>
                <a:gd name="connsiteX28" fmla="*/ 450589 w 2622062"/>
                <a:gd name="connsiteY28" fmla="*/ 596832 h 2321170"/>
                <a:gd name="connsiteX29" fmla="*/ 455501 w 2622062"/>
                <a:gd name="connsiteY29" fmla="*/ 613412 h 2321170"/>
                <a:gd name="connsiteX30" fmla="*/ 429506 w 2622062"/>
                <a:gd name="connsiteY30" fmla="*/ 879507 h 2321170"/>
                <a:gd name="connsiteX31" fmla="*/ 508311 w 2622062"/>
                <a:gd name="connsiteY31" fmla="*/ 1017263 h 2321170"/>
                <a:gd name="connsiteX32" fmla="*/ 568899 w 2622062"/>
                <a:gd name="connsiteY32" fmla="*/ 1069254 h 2321170"/>
                <a:gd name="connsiteX33" fmla="*/ 623755 w 2622062"/>
                <a:gd name="connsiteY33" fmla="*/ 1098319 h 2321170"/>
                <a:gd name="connsiteX34" fmla="*/ 636242 w 2622062"/>
                <a:gd name="connsiteY34" fmla="*/ 1046533 h 2321170"/>
                <a:gd name="connsiteX35" fmla="*/ 641973 w 2622062"/>
                <a:gd name="connsiteY35" fmla="*/ 953195 h 2321170"/>
                <a:gd name="connsiteX36" fmla="*/ 707883 w 2622062"/>
                <a:gd name="connsiteY36" fmla="*/ 810118 h 2321170"/>
                <a:gd name="connsiteX37" fmla="*/ 721801 w 2622062"/>
                <a:gd name="connsiteY37" fmla="*/ 760788 h 2321170"/>
                <a:gd name="connsiteX38" fmla="*/ 691712 w 2622062"/>
                <a:gd name="connsiteY38" fmla="*/ 710844 h 2321170"/>
                <a:gd name="connsiteX39" fmla="*/ 730808 w 2622062"/>
                <a:gd name="connsiteY39" fmla="*/ 736430 h 2321170"/>
                <a:gd name="connsiteX40" fmla="*/ 807975 w 2622062"/>
                <a:gd name="connsiteY40" fmla="*/ 778186 h 2321170"/>
                <a:gd name="connsiteX41" fmla="*/ 1267092 w 2622062"/>
                <a:gd name="connsiteY41" fmla="*/ 1011122 h 2321170"/>
                <a:gd name="connsiteX42" fmla="*/ 1428182 w 2622062"/>
                <a:gd name="connsiteY42" fmla="*/ 1096887 h 2321170"/>
                <a:gd name="connsiteX43" fmla="*/ 1627344 w 2622062"/>
                <a:gd name="connsiteY43" fmla="*/ 1199231 h 2321170"/>
                <a:gd name="connsiteX44" fmla="*/ 1825483 w 2622062"/>
                <a:gd name="connsiteY44" fmla="*/ 1391638 h 2321170"/>
                <a:gd name="connsiteX45" fmla="*/ 1988210 w 2622062"/>
                <a:gd name="connsiteY45" fmla="*/ 1663874 h 2321170"/>
                <a:gd name="connsiteX46" fmla="*/ 2070495 w 2622062"/>
                <a:gd name="connsiteY46" fmla="*/ 1852802 h 2321170"/>
                <a:gd name="connsiteX47" fmla="*/ 2063536 w 2622062"/>
                <a:gd name="connsiteY47" fmla="*/ 1865288 h 2321170"/>
                <a:gd name="connsiteX48" fmla="*/ 1707173 w 2622062"/>
                <a:gd name="connsiteY48" fmla="*/ 2199340 h 2321170"/>
                <a:gd name="connsiteX49" fmla="*/ 1698985 w 2622062"/>
                <a:gd name="connsiteY49" fmla="*/ 2265045 h 2321170"/>
                <a:gd name="connsiteX50" fmla="*/ 1710243 w 2622062"/>
                <a:gd name="connsiteY50" fmla="*/ 2270777 h 2321170"/>
                <a:gd name="connsiteX51" fmla="*/ 1912476 w 2622062"/>
                <a:gd name="connsiteY51" fmla="*/ 2203843 h 2321170"/>
                <a:gd name="connsiteX52" fmla="*/ 2165880 w 2622062"/>
                <a:gd name="connsiteY52" fmla="*/ 2206095 h 2321170"/>
                <a:gd name="connsiteX53" fmla="*/ 2489902 w 2622062"/>
                <a:gd name="connsiteY53" fmla="*/ 2246009 h 2321170"/>
                <a:gd name="connsiteX54" fmla="*/ 2555607 w 2622062"/>
                <a:gd name="connsiteY54" fmla="*/ 2283263 h 2321170"/>
                <a:gd name="connsiteX55" fmla="*/ 2619880 w 2622062"/>
                <a:gd name="connsiteY55" fmla="*/ 2320720 h 2321170"/>
                <a:gd name="connsiteX56" fmla="*/ 2620903 w 2622062"/>
                <a:gd name="connsiteY56" fmla="*/ 2276099 h 2321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22062" h="2321170">
                  <a:moveTo>
                    <a:pt x="2620903" y="2276099"/>
                  </a:moveTo>
                  <a:cubicBezTo>
                    <a:pt x="2618447" y="2260951"/>
                    <a:pt x="2615172" y="2246419"/>
                    <a:pt x="2614148" y="2241506"/>
                  </a:cubicBezTo>
                  <a:cubicBezTo>
                    <a:pt x="2603505" y="2185831"/>
                    <a:pt x="2582012" y="2132202"/>
                    <a:pt x="2551309" y="2084510"/>
                  </a:cubicBezTo>
                  <a:cubicBezTo>
                    <a:pt x="2516512" y="2030677"/>
                    <a:pt x="2469434" y="1984417"/>
                    <a:pt x="2415191" y="1950234"/>
                  </a:cubicBezTo>
                  <a:cubicBezTo>
                    <a:pt x="2361767" y="1916665"/>
                    <a:pt x="2293606" y="1894559"/>
                    <a:pt x="2249802" y="1847685"/>
                  </a:cubicBezTo>
                  <a:cubicBezTo>
                    <a:pt x="2217666" y="1813297"/>
                    <a:pt x="2226059" y="1752300"/>
                    <a:pt x="2222579" y="1709111"/>
                  </a:cubicBezTo>
                  <a:cubicBezTo>
                    <a:pt x="2218281" y="1655482"/>
                    <a:pt x="2212549" y="1601854"/>
                    <a:pt x="2204976" y="1548430"/>
                  </a:cubicBezTo>
                  <a:cubicBezTo>
                    <a:pt x="2190033" y="1441787"/>
                    <a:pt x="2168541" y="1335758"/>
                    <a:pt x="2140908" y="1231777"/>
                  </a:cubicBezTo>
                  <a:cubicBezTo>
                    <a:pt x="2106930" y="1104460"/>
                    <a:pt x="2063945" y="980214"/>
                    <a:pt x="2006837" y="861290"/>
                  </a:cubicBezTo>
                  <a:cubicBezTo>
                    <a:pt x="1945430" y="733155"/>
                    <a:pt x="1866421" y="611774"/>
                    <a:pt x="1771854" y="504517"/>
                  </a:cubicBezTo>
                  <a:cubicBezTo>
                    <a:pt x="1744017" y="472995"/>
                    <a:pt x="1719454" y="439017"/>
                    <a:pt x="1704307" y="399103"/>
                  </a:cubicBezTo>
                  <a:cubicBezTo>
                    <a:pt x="1685885" y="350387"/>
                    <a:pt x="1696120" y="303922"/>
                    <a:pt x="1748520" y="281816"/>
                  </a:cubicBezTo>
                  <a:cubicBezTo>
                    <a:pt x="1756298" y="278541"/>
                    <a:pt x="1755275" y="273833"/>
                    <a:pt x="1752000" y="267897"/>
                  </a:cubicBezTo>
                  <a:cubicBezTo>
                    <a:pt x="1736648" y="240264"/>
                    <a:pt x="1716793" y="212017"/>
                    <a:pt x="1689365" y="194005"/>
                  </a:cubicBezTo>
                  <a:cubicBezTo>
                    <a:pt x="1657843" y="173126"/>
                    <a:pt x="1621408" y="171284"/>
                    <a:pt x="1585178" y="174559"/>
                  </a:cubicBezTo>
                  <a:cubicBezTo>
                    <a:pt x="1551405" y="177425"/>
                    <a:pt x="1517836" y="181109"/>
                    <a:pt x="1484267" y="184998"/>
                  </a:cubicBezTo>
                  <a:cubicBezTo>
                    <a:pt x="1460728" y="187659"/>
                    <a:pt x="1417334" y="201988"/>
                    <a:pt x="1395841" y="189911"/>
                  </a:cubicBezTo>
                  <a:cubicBezTo>
                    <a:pt x="1223289" y="93707"/>
                    <a:pt x="1028834" y="32710"/>
                    <a:pt x="832333" y="9989"/>
                  </a:cubicBezTo>
                  <a:cubicBezTo>
                    <a:pt x="732036" y="-1473"/>
                    <a:pt x="630715" y="-3111"/>
                    <a:pt x="530213" y="5282"/>
                  </a:cubicBezTo>
                  <a:cubicBezTo>
                    <a:pt x="452022" y="11832"/>
                    <a:pt x="372398" y="19200"/>
                    <a:pt x="297686" y="45196"/>
                  </a:cubicBezTo>
                  <a:cubicBezTo>
                    <a:pt x="231777" y="68121"/>
                    <a:pt x="166686" y="98210"/>
                    <a:pt x="126771" y="158389"/>
                  </a:cubicBezTo>
                  <a:cubicBezTo>
                    <a:pt x="90132" y="213450"/>
                    <a:pt x="81740" y="276494"/>
                    <a:pt x="95659" y="339743"/>
                  </a:cubicBezTo>
                  <a:cubicBezTo>
                    <a:pt x="95659" y="339743"/>
                    <a:pt x="95659" y="339743"/>
                    <a:pt x="95863" y="339743"/>
                  </a:cubicBezTo>
                  <a:cubicBezTo>
                    <a:pt x="75190" y="364510"/>
                    <a:pt x="43258" y="375768"/>
                    <a:pt x="22175" y="399922"/>
                  </a:cubicBezTo>
                  <a:cubicBezTo>
                    <a:pt x="17468" y="405243"/>
                    <a:pt x="10713" y="421823"/>
                    <a:pt x="15625" y="426326"/>
                  </a:cubicBezTo>
                  <a:cubicBezTo>
                    <a:pt x="-22651" y="442497"/>
                    <a:pt x="18696" y="497149"/>
                    <a:pt x="40802" y="507792"/>
                  </a:cubicBezTo>
                  <a:cubicBezTo>
                    <a:pt x="66798" y="520278"/>
                    <a:pt x="98729" y="521711"/>
                    <a:pt x="126976" y="523963"/>
                  </a:cubicBezTo>
                  <a:cubicBezTo>
                    <a:pt x="188792" y="529080"/>
                    <a:pt x="250813" y="532560"/>
                    <a:pt x="311810" y="544636"/>
                  </a:cubicBezTo>
                  <a:cubicBezTo>
                    <a:pt x="360935" y="554461"/>
                    <a:pt x="408218" y="568994"/>
                    <a:pt x="450589" y="596832"/>
                  </a:cubicBezTo>
                  <a:cubicBezTo>
                    <a:pt x="457548" y="601540"/>
                    <a:pt x="459186" y="605634"/>
                    <a:pt x="455501" y="613412"/>
                  </a:cubicBezTo>
                  <a:cubicBezTo>
                    <a:pt x="417020" y="696925"/>
                    <a:pt x="402896" y="790058"/>
                    <a:pt x="429506" y="879507"/>
                  </a:cubicBezTo>
                  <a:cubicBezTo>
                    <a:pt x="444653" y="930679"/>
                    <a:pt x="472081" y="978167"/>
                    <a:pt x="508311" y="1017263"/>
                  </a:cubicBezTo>
                  <a:cubicBezTo>
                    <a:pt x="526324" y="1036708"/>
                    <a:pt x="546793" y="1054516"/>
                    <a:pt x="568899" y="1069254"/>
                  </a:cubicBezTo>
                  <a:cubicBezTo>
                    <a:pt x="581999" y="1077851"/>
                    <a:pt x="607585" y="1101799"/>
                    <a:pt x="623755" y="1098319"/>
                  </a:cubicBezTo>
                  <a:cubicBezTo>
                    <a:pt x="640745" y="1094840"/>
                    <a:pt x="636037" y="1059224"/>
                    <a:pt x="636242" y="1046533"/>
                  </a:cubicBezTo>
                  <a:cubicBezTo>
                    <a:pt x="636446" y="1014806"/>
                    <a:pt x="635627" y="984717"/>
                    <a:pt x="641973" y="953195"/>
                  </a:cubicBezTo>
                  <a:cubicBezTo>
                    <a:pt x="652617" y="901409"/>
                    <a:pt x="675132" y="851874"/>
                    <a:pt x="707883" y="810118"/>
                  </a:cubicBezTo>
                  <a:cubicBezTo>
                    <a:pt x="723439" y="790263"/>
                    <a:pt x="733264" y="785350"/>
                    <a:pt x="721801" y="760788"/>
                  </a:cubicBezTo>
                  <a:cubicBezTo>
                    <a:pt x="713614" y="742980"/>
                    <a:pt x="700923" y="728038"/>
                    <a:pt x="691712" y="710844"/>
                  </a:cubicBezTo>
                  <a:cubicBezTo>
                    <a:pt x="697239" y="721283"/>
                    <a:pt x="720573" y="730289"/>
                    <a:pt x="730808" y="736430"/>
                  </a:cubicBezTo>
                  <a:cubicBezTo>
                    <a:pt x="755780" y="751372"/>
                    <a:pt x="782389" y="764267"/>
                    <a:pt x="807975" y="778186"/>
                  </a:cubicBezTo>
                  <a:cubicBezTo>
                    <a:pt x="958831" y="860471"/>
                    <a:pt x="1111529" y="938253"/>
                    <a:pt x="1267092" y="1011122"/>
                  </a:cubicBezTo>
                  <a:cubicBezTo>
                    <a:pt x="1322153" y="1036913"/>
                    <a:pt x="1375372" y="1066593"/>
                    <a:pt x="1428182" y="1096887"/>
                  </a:cubicBezTo>
                  <a:cubicBezTo>
                    <a:pt x="1492864" y="1134140"/>
                    <a:pt x="1558364" y="1170370"/>
                    <a:pt x="1627344" y="1199231"/>
                  </a:cubicBezTo>
                  <a:cubicBezTo>
                    <a:pt x="1719045" y="1237508"/>
                    <a:pt x="1771650" y="1312219"/>
                    <a:pt x="1825483" y="1391638"/>
                  </a:cubicBezTo>
                  <a:cubicBezTo>
                    <a:pt x="1884843" y="1479245"/>
                    <a:pt x="1939085" y="1570127"/>
                    <a:pt x="1988210" y="1663874"/>
                  </a:cubicBezTo>
                  <a:cubicBezTo>
                    <a:pt x="2019732" y="1724258"/>
                    <a:pt x="2048798" y="1788325"/>
                    <a:pt x="2070495" y="1852802"/>
                  </a:cubicBezTo>
                  <a:cubicBezTo>
                    <a:pt x="2072951" y="1859966"/>
                    <a:pt x="2072542" y="1863651"/>
                    <a:pt x="2063536" y="1865288"/>
                  </a:cubicBezTo>
                  <a:cubicBezTo>
                    <a:pt x="1898761" y="1893126"/>
                    <a:pt x="1758345" y="2046438"/>
                    <a:pt x="1707173" y="2199340"/>
                  </a:cubicBezTo>
                  <a:cubicBezTo>
                    <a:pt x="1700213" y="2220218"/>
                    <a:pt x="1696324" y="2243144"/>
                    <a:pt x="1698985" y="2265045"/>
                  </a:cubicBezTo>
                  <a:cubicBezTo>
                    <a:pt x="1700418" y="2276303"/>
                    <a:pt x="1700827" y="2276508"/>
                    <a:pt x="1710243" y="2270777"/>
                  </a:cubicBezTo>
                  <a:cubicBezTo>
                    <a:pt x="1771854" y="2233728"/>
                    <a:pt x="1837764" y="2193609"/>
                    <a:pt x="1912476" y="2203843"/>
                  </a:cubicBezTo>
                  <a:cubicBezTo>
                    <a:pt x="1997831" y="2215511"/>
                    <a:pt x="2080116" y="2212235"/>
                    <a:pt x="2165880" y="2206095"/>
                  </a:cubicBezTo>
                  <a:cubicBezTo>
                    <a:pt x="2274160" y="2198521"/>
                    <a:pt x="2390424" y="2196884"/>
                    <a:pt x="2489902" y="2246009"/>
                  </a:cubicBezTo>
                  <a:cubicBezTo>
                    <a:pt x="2512623" y="2257267"/>
                    <a:pt x="2534320" y="2269958"/>
                    <a:pt x="2555607" y="2283263"/>
                  </a:cubicBezTo>
                  <a:cubicBezTo>
                    <a:pt x="2565433" y="2289403"/>
                    <a:pt x="2608417" y="2328499"/>
                    <a:pt x="2619880" y="2320720"/>
                  </a:cubicBezTo>
                  <a:cubicBezTo>
                    <a:pt x="2626225" y="2316627"/>
                    <a:pt x="2624178" y="2295749"/>
                    <a:pt x="2620903" y="2276099"/>
                  </a:cubicBezTo>
                  <a:close/>
                </a:path>
              </a:pathLst>
            </a:custGeom>
            <a:solidFill>
              <a:schemeClr val="accent1">
                <a:lumMod val="20000"/>
                <a:lumOff val="80000"/>
              </a:schemeClr>
            </a:solidFill>
            <a:ln w="2043" cap="flat">
              <a:noFill/>
              <a:prstDash val="solid"/>
              <a:miter/>
            </a:ln>
          </p:spPr>
          <p:txBody>
            <a:bodyPr rtlCol="0" anchor="ctr"/>
            <a:lstStyle/>
            <a:p>
              <a:endParaRPr lang="en-US" dirty="0"/>
            </a:p>
          </p:txBody>
        </p:sp>
        <p:grpSp>
          <p:nvGrpSpPr>
            <p:cNvPr id="30" name="Graphic 42">
              <a:extLst>
                <a:ext uri="{FF2B5EF4-FFF2-40B4-BE49-F238E27FC236}">
                  <a16:creationId xmlns:a16="http://schemas.microsoft.com/office/drawing/2014/main" id="{75CD5F4E-B956-4865-AF8F-E5F3782A56C0}"/>
                </a:ext>
              </a:extLst>
            </p:cNvPr>
            <p:cNvGrpSpPr/>
            <p:nvPr/>
          </p:nvGrpSpPr>
          <p:grpSpPr>
            <a:xfrm>
              <a:off x="8968074" y="856864"/>
              <a:ext cx="2306842" cy="1901558"/>
              <a:chOff x="8968074" y="856864"/>
              <a:chExt cx="2306842" cy="1901558"/>
            </a:xfrm>
            <a:solidFill>
              <a:srgbClr val="D4D4D4"/>
            </a:solidFill>
          </p:grpSpPr>
          <p:sp>
            <p:nvSpPr>
              <p:cNvPr id="31" name="Freeform: Shape 68">
                <a:extLst>
                  <a:ext uri="{FF2B5EF4-FFF2-40B4-BE49-F238E27FC236}">
                    <a16:creationId xmlns:a16="http://schemas.microsoft.com/office/drawing/2014/main" id="{65FB5C0A-7500-4412-84ED-7FD318C57869}"/>
                  </a:ext>
                </a:extLst>
              </p:cNvPr>
              <p:cNvSpPr/>
              <p:nvPr/>
            </p:nvSpPr>
            <p:spPr>
              <a:xfrm>
                <a:off x="9828366" y="1378204"/>
                <a:ext cx="591550" cy="405284"/>
              </a:xfrm>
              <a:custGeom>
                <a:avLst/>
                <a:gdLst>
                  <a:gd name="connsiteX0" fmla="*/ 497060 w 591550"/>
                  <a:gd name="connsiteY0" fmla="*/ 333302 h 405283"/>
                  <a:gd name="connsiteX1" fmla="*/ 393487 w 591550"/>
                  <a:gd name="connsiteY1" fmla="*/ 188382 h 405283"/>
                  <a:gd name="connsiteX2" fmla="*/ 341701 w 591550"/>
                  <a:gd name="connsiteY2" fmla="*/ 116332 h 405283"/>
                  <a:gd name="connsiteX3" fmla="*/ 56979 w 591550"/>
                  <a:gd name="connsiteY3" fmla="*/ 1092 h 405283"/>
                  <a:gd name="connsiteX4" fmla="*/ 13585 w 591550"/>
                  <a:gd name="connsiteY4" fmla="*/ 4981 h 405283"/>
                  <a:gd name="connsiteX5" fmla="*/ 7240 w 591550"/>
                  <a:gd name="connsiteY5" fmla="*/ 34456 h 405283"/>
                  <a:gd name="connsiteX6" fmla="*/ 134352 w 591550"/>
                  <a:gd name="connsiteY6" fmla="*/ 157474 h 405283"/>
                  <a:gd name="connsiteX7" fmla="*/ 342315 w 591550"/>
                  <a:gd name="connsiteY7" fmla="*/ 325933 h 405283"/>
                  <a:gd name="connsiteX8" fmla="*/ 466971 w 591550"/>
                  <a:gd name="connsiteY8" fmla="*/ 388977 h 405283"/>
                  <a:gd name="connsiteX9" fmla="*/ 592036 w 591550"/>
                  <a:gd name="connsiteY9" fmla="*/ 402896 h 405283"/>
                  <a:gd name="connsiteX10" fmla="*/ 585895 w 591550"/>
                  <a:gd name="connsiteY10" fmla="*/ 398597 h 405283"/>
                  <a:gd name="connsiteX11" fmla="*/ 497060 w 591550"/>
                  <a:gd name="connsiteY11" fmla="*/ 333302 h 405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91550" h="405283">
                    <a:moveTo>
                      <a:pt x="497060" y="333302"/>
                    </a:moveTo>
                    <a:cubicBezTo>
                      <a:pt x="452028" y="292569"/>
                      <a:pt x="413956" y="246309"/>
                      <a:pt x="393487" y="188382"/>
                    </a:cubicBezTo>
                    <a:cubicBezTo>
                      <a:pt x="383048" y="158907"/>
                      <a:pt x="366264" y="134754"/>
                      <a:pt x="341701" y="116332"/>
                    </a:cubicBezTo>
                    <a:cubicBezTo>
                      <a:pt x="257165" y="52469"/>
                      <a:pt x="161780" y="14601"/>
                      <a:pt x="56979" y="1092"/>
                    </a:cubicBezTo>
                    <a:cubicBezTo>
                      <a:pt x="42446" y="-750"/>
                      <a:pt x="27504" y="-750"/>
                      <a:pt x="13585" y="4981"/>
                    </a:cubicBezTo>
                    <a:cubicBezTo>
                      <a:pt x="-1766" y="11326"/>
                      <a:pt x="-4427" y="23198"/>
                      <a:pt x="7240" y="34456"/>
                    </a:cubicBezTo>
                    <a:cubicBezTo>
                      <a:pt x="49610" y="75599"/>
                      <a:pt x="91572" y="116946"/>
                      <a:pt x="134352" y="157474"/>
                    </a:cubicBezTo>
                    <a:cubicBezTo>
                      <a:pt x="199238" y="218881"/>
                      <a:pt x="267195" y="277012"/>
                      <a:pt x="342315" y="325933"/>
                    </a:cubicBezTo>
                    <a:cubicBezTo>
                      <a:pt x="381616" y="351519"/>
                      <a:pt x="422553" y="373830"/>
                      <a:pt x="466971" y="388977"/>
                    </a:cubicBezTo>
                    <a:cubicBezTo>
                      <a:pt x="506680" y="402486"/>
                      <a:pt x="547209" y="410265"/>
                      <a:pt x="592036" y="402896"/>
                    </a:cubicBezTo>
                    <a:cubicBezTo>
                      <a:pt x="588556" y="400440"/>
                      <a:pt x="587328" y="399416"/>
                      <a:pt x="585895" y="398597"/>
                    </a:cubicBezTo>
                    <a:cubicBezTo>
                      <a:pt x="554168" y="379766"/>
                      <a:pt x="524284" y="358069"/>
                      <a:pt x="497060" y="333302"/>
                    </a:cubicBezTo>
                    <a:close/>
                  </a:path>
                </a:pathLst>
              </a:custGeom>
              <a:solidFill>
                <a:schemeClr val="accent1"/>
              </a:solidFill>
              <a:ln w="2043" cap="flat">
                <a:noFill/>
                <a:prstDash val="solid"/>
                <a:miter/>
              </a:ln>
            </p:spPr>
            <p:txBody>
              <a:bodyPr rtlCol="0" anchor="ctr"/>
              <a:lstStyle/>
              <a:p>
                <a:endParaRPr lang="en-US"/>
              </a:p>
            </p:txBody>
          </p:sp>
          <p:sp>
            <p:nvSpPr>
              <p:cNvPr id="32" name="Freeform: Shape 69">
                <a:extLst>
                  <a:ext uri="{FF2B5EF4-FFF2-40B4-BE49-F238E27FC236}">
                    <a16:creationId xmlns:a16="http://schemas.microsoft.com/office/drawing/2014/main" id="{C2126F7D-2CC7-44B2-B612-63302B37AAE1}"/>
                  </a:ext>
                </a:extLst>
              </p:cNvPr>
              <p:cNvSpPr/>
              <p:nvPr/>
            </p:nvSpPr>
            <p:spPr>
              <a:xfrm>
                <a:off x="8968074" y="856864"/>
                <a:ext cx="2306842" cy="1901558"/>
              </a:xfrm>
              <a:custGeom>
                <a:avLst/>
                <a:gdLst>
                  <a:gd name="connsiteX0" fmla="*/ 2286434 w 2306841"/>
                  <a:gd name="connsiteY0" fmla="*/ 1888729 h 1901558"/>
                  <a:gd name="connsiteX1" fmla="*/ 2235467 w 2306841"/>
                  <a:gd name="connsiteY1" fmla="*/ 1851680 h 1901558"/>
                  <a:gd name="connsiteX2" fmla="*/ 2211723 w 2306841"/>
                  <a:gd name="connsiteY2" fmla="*/ 1785565 h 1901558"/>
                  <a:gd name="connsiteX3" fmla="*/ 2179996 w 2306841"/>
                  <a:gd name="connsiteY3" fmla="*/ 1468298 h 1901558"/>
                  <a:gd name="connsiteX4" fmla="*/ 2105285 w 2306841"/>
                  <a:gd name="connsiteY4" fmla="*/ 1153487 h 1901558"/>
                  <a:gd name="connsiteX5" fmla="*/ 1817492 w 2306841"/>
                  <a:gd name="connsiteY5" fmla="*/ 580972 h 1901558"/>
                  <a:gd name="connsiteX6" fmla="*/ 1690176 w 2306841"/>
                  <a:gd name="connsiteY6" fmla="*/ 403098 h 1901558"/>
                  <a:gd name="connsiteX7" fmla="*/ 1734389 w 2306841"/>
                  <a:gd name="connsiteY7" fmla="*/ 285811 h 1901558"/>
                  <a:gd name="connsiteX8" fmla="*/ 1737868 w 2306841"/>
                  <a:gd name="connsiteY8" fmla="*/ 271892 h 1901558"/>
                  <a:gd name="connsiteX9" fmla="*/ 1402384 w 2306841"/>
                  <a:gd name="connsiteY9" fmla="*/ 197181 h 1901558"/>
                  <a:gd name="connsiteX10" fmla="*/ 1381915 w 2306841"/>
                  <a:gd name="connsiteY10" fmla="*/ 193701 h 1901558"/>
                  <a:gd name="connsiteX11" fmla="*/ 942448 w 2306841"/>
                  <a:gd name="connsiteY11" fmla="*/ 33635 h 1901558"/>
                  <a:gd name="connsiteX12" fmla="*/ 326540 w 2306841"/>
                  <a:gd name="connsiteY12" fmla="*/ 36910 h 1901558"/>
                  <a:gd name="connsiteX13" fmla="*/ 143753 w 2306841"/>
                  <a:gd name="connsiteY13" fmla="*/ 149898 h 1901558"/>
                  <a:gd name="connsiteX14" fmla="*/ 127787 w 2306841"/>
                  <a:gd name="connsiteY14" fmla="*/ 286220 h 1901558"/>
                  <a:gd name="connsiteX15" fmla="*/ 369524 w 2306841"/>
                  <a:gd name="connsiteY15" fmla="*/ 300549 h 1901558"/>
                  <a:gd name="connsiteX16" fmla="*/ 160537 w 2306841"/>
                  <a:gd name="connsiteY16" fmla="*/ 312421 h 1901558"/>
                  <a:gd name="connsiteX17" fmla="*/ 7840 w 2306841"/>
                  <a:gd name="connsiteY17" fmla="*/ 403712 h 1901558"/>
                  <a:gd name="connsiteX18" fmla="*/ 57579 w 2306841"/>
                  <a:gd name="connsiteY18" fmla="*/ 447925 h 1901558"/>
                  <a:gd name="connsiteX19" fmla="*/ 166064 w 2306841"/>
                  <a:gd name="connsiteY19" fmla="*/ 437281 h 1901558"/>
                  <a:gd name="connsiteX20" fmla="*/ 307913 w 2306841"/>
                  <a:gd name="connsiteY20" fmla="*/ 365435 h 1901558"/>
                  <a:gd name="connsiteX21" fmla="*/ 606145 w 2306841"/>
                  <a:gd name="connsiteY21" fmla="*/ 303619 h 1901558"/>
                  <a:gd name="connsiteX22" fmla="*/ 916248 w 2306841"/>
                  <a:gd name="connsiteY22" fmla="*/ 383243 h 1901558"/>
                  <a:gd name="connsiteX23" fmla="*/ 1254598 w 2306841"/>
                  <a:gd name="connsiteY23" fmla="*/ 543514 h 1901558"/>
                  <a:gd name="connsiteX24" fmla="*/ 1707575 w 2306841"/>
                  <a:gd name="connsiteY24" fmla="*/ 913387 h 1901558"/>
                  <a:gd name="connsiteX25" fmla="*/ 1985542 w 2306841"/>
                  <a:gd name="connsiteY25" fmla="*/ 1346099 h 1901558"/>
                  <a:gd name="connsiteX26" fmla="*/ 2081745 w 2306841"/>
                  <a:gd name="connsiteY26" fmla="*/ 1596024 h 1901558"/>
                  <a:gd name="connsiteX27" fmla="*/ 2136602 w 2306841"/>
                  <a:gd name="connsiteY27" fmla="*/ 1797437 h 1901558"/>
                  <a:gd name="connsiteX28" fmla="*/ 2165259 w 2306841"/>
                  <a:gd name="connsiteY28" fmla="*/ 1839603 h 1901558"/>
                  <a:gd name="connsiteX29" fmla="*/ 2308336 w 2306841"/>
                  <a:gd name="connsiteY29" fmla="*/ 1901624 h 1901558"/>
                  <a:gd name="connsiteX30" fmla="*/ 2286434 w 2306841"/>
                  <a:gd name="connsiteY30" fmla="*/ 1888729 h 1901558"/>
                  <a:gd name="connsiteX31" fmla="*/ 606963 w 2306841"/>
                  <a:gd name="connsiteY31" fmla="*/ 252037 h 1901558"/>
                  <a:gd name="connsiteX32" fmla="*/ 553130 w 2306841"/>
                  <a:gd name="connsiteY32" fmla="*/ 269436 h 1901558"/>
                  <a:gd name="connsiteX33" fmla="*/ 536550 w 2306841"/>
                  <a:gd name="connsiteY33" fmla="*/ 248148 h 1901558"/>
                  <a:gd name="connsiteX34" fmla="*/ 576055 w 2306841"/>
                  <a:gd name="connsiteY34" fmla="*/ 219492 h 1901558"/>
                  <a:gd name="connsiteX35" fmla="*/ 606759 w 2306841"/>
                  <a:gd name="connsiteY35" fmla="*/ 229726 h 1901558"/>
                  <a:gd name="connsiteX36" fmla="*/ 606963 w 2306841"/>
                  <a:gd name="connsiteY36" fmla="*/ 252037 h 1901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306841" h="1901558">
                    <a:moveTo>
                      <a:pt x="2286434" y="1888729"/>
                    </a:moveTo>
                    <a:cubicBezTo>
                      <a:pt x="2267808" y="1878699"/>
                      <a:pt x="2249999" y="1867236"/>
                      <a:pt x="2235467" y="1851680"/>
                    </a:cubicBezTo>
                    <a:cubicBezTo>
                      <a:pt x="2218682" y="1833872"/>
                      <a:pt x="2214384" y="1808900"/>
                      <a:pt x="2211723" y="1785565"/>
                    </a:cubicBezTo>
                    <a:cubicBezTo>
                      <a:pt x="2199441" y="1679741"/>
                      <a:pt x="2197395" y="1573917"/>
                      <a:pt x="2179996" y="1468298"/>
                    </a:cubicBezTo>
                    <a:cubicBezTo>
                      <a:pt x="2162393" y="1361860"/>
                      <a:pt x="2137626" y="1256445"/>
                      <a:pt x="2105285" y="1153487"/>
                    </a:cubicBezTo>
                    <a:cubicBezTo>
                      <a:pt x="2041012" y="948798"/>
                      <a:pt x="1946651" y="752706"/>
                      <a:pt x="1817492" y="580972"/>
                    </a:cubicBezTo>
                    <a:cubicBezTo>
                      <a:pt x="1774303" y="523455"/>
                      <a:pt x="1715762" y="471259"/>
                      <a:pt x="1690176" y="403098"/>
                    </a:cubicBezTo>
                    <a:cubicBezTo>
                      <a:pt x="1671754" y="354382"/>
                      <a:pt x="1681988" y="307917"/>
                      <a:pt x="1734389" y="285811"/>
                    </a:cubicBezTo>
                    <a:cubicBezTo>
                      <a:pt x="1742167" y="282536"/>
                      <a:pt x="1740939" y="277828"/>
                      <a:pt x="1737868" y="271892"/>
                    </a:cubicBezTo>
                    <a:cubicBezTo>
                      <a:pt x="1659268" y="115715"/>
                      <a:pt x="1523559" y="179373"/>
                      <a:pt x="1402384" y="197181"/>
                    </a:cubicBezTo>
                    <a:cubicBezTo>
                      <a:pt x="1394810" y="198204"/>
                      <a:pt x="1388465" y="197386"/>
                      <a:pt x="1381915" y="193701"/>
                    </a:cubicBezTo>
                    <a:cubicBezTo>
                      <a:pt x="1245183" y="117762"/>
                      <a:pt x="1095555" y="64338"/>
                      <a:pt x="942448" y="33635"/>
                    </a:cubicBezTo>
                    <a:cubicBezTo>
                      <a:pt x="741034" y="-6894"/>
                      <a:pt x="526316" y="-16514"/>
                      <a:pt x="326540" y="36910"/>
                    </a:cubicBezTo>
                    <a:cubicBezTo>
                      <a:pt x="255104" y="55946"/>
                      <a:pt x="190422" y="87058"/>
                      <a:pt x="143753" y="149898"/>
                    </a:cubicBezTo>
                    <a:cubicBezTo>
                      <a:pt x="125536" y="174665"/>
                      <a:pt x="83165" y="288472"/>
                      <a:pt x="127787" y="286220"/>
                    </a:cubicBezTo>
                    <a:cubicBezTo>
                      <a:pt x="129425" y="286220"/>
                      <a:pt x="293380" y="265138"/>
                      <a:pt x="369524" y="300549"/>
                    </a:cubicBezTo>
                    <a:cubicBezTo>
                      <a:pt x="309141" y="298297"/>
                      <a:pt x="220306" y="295022"/>
                      <a:pt x="160537" y="312421"/>
                    </a:cubicBezTo>
                    <a:cubicBezTo>
                      <a:pt x="97698" y="330638"/>
                      <a:pt x="47344" y="358476"/>
                      <a:pt x="7840" y="403712"/>
                    </a:cubicBezTo>
                    <a:cubicBezTo>
                      <a:pt x="-20407" y="436053"/>
                      <a:pt x="35063" y="444650"/>
                      <a:pt x="57579" y="447925"/>
                    </a:cubicBezTo>
                    <a:cubicBezTo>
                      <a:pt x="93809" y="453042"/>
                      <a:pt x="131267" y="447925"/>
                      <a:pt x="166064" y="437281"/>
                    </a:cubicBezTo>
                    <a:cubicBezTo>
                      <a:pt x="218055" y="421315"/>
                      <a:pt x="259607" y="390612"/>
                      <a:pt x="307913" y="365435"/>
                    </a:cubicBezTo>
                    <a:cubicBezTo>
                      <a:pt x="397976" y="318766"/>
                      <a:pt x="504210" y="294408"/>
                      <a:pt x="606145" y="303619"/>
                    </a:cubicBezTo>
                    <a:cubicBezTo>
                      <a:pt x="713606" y="313444"/>
                      <a:pt x="816974" y="342100"/>
                      <a:pt x="916248" y="383243"/>
                    </a:cubicBezTo>
                    <a:cubicBezTo>
                      <a:pt x="1031488" y="431140"/>
                      <a:pt x="1144271" y="484769"/>
                      <a:pt x="1254598" y="543514"/>
                    </a:cubicBezTo>
                    <a:cubicBezTo>
                      <a:pt x="1430017" y="636852"/>
                      <a:pt x="1580258" y="761303"/>
                      <a:pt x="1707575" y="913387"/>
                    </a:cubicBezTo>
                    <a:cubicBezTo>
                      <a:pt x="1818516" y="1045820"/>
                      <a:pt x="1912877" y="1188898"/>
                      <a:pt x="1985542" y="1346099"/>
                    </a:cubicBezTo>
                    <a:cubicBezTo>
                      <a:pt x="2023000" y="1427360"/>
                      <a:pt x="2055136" y="1510668"/>
                      <a:pt x="2081745" y="1596024"/>
                    </a:cubicBezTo>
                    <a:cubicBezTo>
                      <a:pt x="2102624" y="1662548"/>
                      <a:pt x="2118794" y="1730095"/>
                      <a:pt x="2136602" y="1797437"/>
                    </a:cubicBezTo>
                    <a:cubicBezTo>
                      <a:pt x="2141310" y="1815041"/>
                      <a:pt x="2150521" y="1829164"/>
                      <a:pt x="2165259" y="1839603"/>
                    </a:cubicBezTo>
                    <a:cubicBezTo>
                      <a:pt x="2208652" y="1870102"/>
                      <a:pt x="2259415" y="1883816"/>
                      <a:pt x="2308336" y="1901624"/>
                    </a:cubicBezTo>
                    <a:cubicBezTo>
                      <a:pt x="2302400" y="1894869"/>
                      <a:pt x="2293803" y="1892822"/>
                      <a:pt x="2286434" y="1888729"/>
                    </a:cubicBezTo>
                    <a:close/>
                    <a:moveTo>
                      <a:pt x="606963" y="252037"/>
                    </a:moveTo>
                    <a:cubicBezTo>
                      <a:pt x="594068" y="261453"/>
                      <a:pt x="569915" y="269231"/>
                      <a:pt x="553130" y="269436"/>
                    </a:cubicBezTo>
                    <a:cubicBezTo>
                      <a:pt x="536550" y="269436"/>
                      <a:pt x="532457" y="264319"/>
                      <a:pt x="536550" y="248148"/>
                    </a:cubicBezTo>
                    <a:cubicBezTo>
                      <a:pt x="541258" y="229317"/>
                      <a:pt x="556201" y="218468"/>
                      <a:pt x="576055" y="219492"/>
                    </a:cubicBezTo>
                    <a:cubicBezTo>
                      <a:pt x="587109" y="220106"/>
                      <a:pt x="597343" y="223790"/>
                      <a:pt x="606759" y="229726"/>
                    </a:cubicBezTo>
                    <a:cubicBezTo>
                      <a:pt x="617607" y="236686"/>
                      <a:pt x="617607" y="244055"/>
                      <a:pt x="606963" y="252037"/>
                    </a:cubicBezTo>
                    <a:close/>
                  </a:path>
                </a:pathLst>
              </a:custGeom>
              <a:solidFill>
                <a:schemeClr val="accent1"/>
              </a:solidFill>
              <a:ln w="2043" cap="flat">
                <a:noFill/>
                <a:prstDash val="solid"/>
                <a:miter/>
              </a:ln>
            </p:spPr>
            <p:txBody>
              <a:bodyPr rtlCol="0" anchor="ctr"/>
              <a:lstStyle/>
              <a:p>
                <a:endParaRPr lang="en-US"/>
              </a:p>
            </p:txBody>
          </p:sp>
        </p:grpSp>
      </p:grpSp>
      <p:sp>
        <p:nvSpPr>
          <p:cNvPr id="15" name="Right Triangle 30">
            <a:extLst>
              <a:ext uri="{FF2B5EF4-FFF2-40B4-BE49-F238E27FC236}">
                <a16:creationId xmlns:a16="http://schemas.microsoft.com/office/drawing/2014/main" id="{FAA79345-4427-4BD2-BF00-EDCE3BB62850}"/>
              </a:ext>
            </a:extLst>
          </p:cNvPr>
          <p:cNvSpPr/>
          <p:nvPr/>
        </p:nvSpPr>
        <p:spPr>
          <a:xfrm rot="18900000">
            <a:off x="3272834" y="-2823162"/>
            <a:ext cx="5646323" cy="5646323"/>
          </a:xfrm>
          <a:prstGeom prst="rtTriangle">
            <a:avLst/>
          </a:prstGeom>
          <a:gradFill flip="none" rotWithShape="1">
            <a:gsLst>
              <a:gs pos="0">
                <a:schemeClr val="accent1">
                  <a:alpha val="80000"/>
                </a:schemeClr>
              </a:gs>
              <a:gs pos="100000">
                <a:schemeClr val="accent2">
                  <a:alpha val="8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175DE3EA-C9E2-4048-886F-CA745BEB67CC}"/>
              </a:ext>
            </a:extLst>
          </p:cNvPr>
          <p:cNvSpPr txBox="1"/>
          <p:nvPr/>
        </p:nvSpPr>
        <p:spPr>
          <a:xfrm>
            <a:off x="4066052" y="320889"/>
            <a:ext cx="4059893" cy="1938992"/>
          </a:xfrm>
          <a:prstGeom prst="rect">
            <a:avLst/>
          </a:prstGeom>
          <a:noFill/>
        </p:spPr>
        <p:txBody>
          <a:bodyPr wrap="square" rtlCol="0" anchor="ctr">
            <a:spAutoFit/>
          </a:bodyPr>
          <a:lstStyle/>
          <a:p>
            <a:pPr algn="ctr"/>
            <a:r>
              <a:rPr lang="en-US" sz="3000" b="1" dirty="0">
                <a:solidFill>
                  <a:schemeClr val="bg1"/>
                </a:solidFill>
              </a:rPr>
              <a:t>Evaluation subjects are categorized into formal and informal types..</a:t>
            </a:r>
          </a:p>
        </p:txBody>
      </p:sp>
      <p:sp>
        <p:nvSpPr>
          <p:cNvPr id="25" name="자유형: 도형 24">
            <a:extLst>
              <a:ext uri="{FF2B5EF4-FFF2-40B4-BE49-F238E27FC236}">
                <a16:creationId xmlns:a16="http://schemas.microsoft.com/office/drawing/2014/main" id="{6523E782-D4EE-4FD5-BC63-C38433DDE20F}"/>
              </a:ext>
            </a:extLst>
          </p:cNvPr>
          <p:cNvSpPr/>
          <p:nvPr/>
        </p:nvSpPr>
        <p:spPr>
          <a:xfrm>
            <a:off x="5669667" y="1827521"/>
            <a:ext cx="852664" cy="894478"/>
          </a:xfrm>
          <a:custGeom>
            <a:avLst/>
            <a:gdLst>
              <a:gd name="connsiteX0" fmla="*/ 648519 w 852664"/>
              <a:gd name="connsiteY0" fmla="*/ 657557 h 894478"/>
              <a:gd name="connsiteX1" fmla="*/ 619349 w 852664"/>
              <a:gd name="connsiteY1" fmla="*/ 715292 h 894478"/>
              <a:gd name="connsiteX2" fmla="*/ 537140 w 852664"/>
              <a:gd name="connsiteY2" fmla="*/ 794741 h 894478"/>
              <a:gd name="connsiteX3" fmla="*/ 570671 w 852664"/>
              <a:gd name="connsiteY3" fmla="*/ 728606 h 894478"/>
              <a:gd name="connsiteX4" fmla="*/ 584451 w 852664"/>
              <a:gd name="connsiteY4" fmla="*/ 667817 h 894478"/>
              <a:gd name="connsiteX5" fmla="*/ 587834 w 852664"/>
              <a:gd name="connsiteY5" fmla="*/ 664547 h 894478"/>
              <a:gd name="connsiteX6" fmla="*/ 648519 w 852664"/>
              <a:gd name="connsiteY6" fmla="*/ 657557 h 894478"/>
              <a:gd name="connsiteX7" fmla="*/ 713478 w 852664"/>
              <a:gd name="connsiteY7" fmla="*/ 638802 h 894478"/>
              <a:gd name="connsiteX8" fmla="*/ 656625 w 852664"/>
              <a:gd name="connsiteY8" fmla="*/ 732092 h 894478"/>
              <a:gd name="connsiteX9" fmla="*/ 609695 w 852664"/>
              <a:gd name="connsiteY9" fmla="*/ 772837 h 894478"/>
              <a:gd name="connsiteX10" fmla="*/ 587627 w 852664"/>
              <a:gd name="connsiteY10" fmla="*/ 782111 h 894478"/>
              <a:gd name="connsiteX11" fmla="*/ 552730 w 852664"/>
              <a:gd name="connsiteY11" fmla="*/ 790900 h 894478"/>
              <a:gd name="connsiteX12" fmla="*/ 549745 w 852664"/>
              <a:gd name="connsiteY12" fmla="*/ 791289 h 894478"/>
              <a:gd name="connsiteX13" fmla="*/ 654160 w 852664"/>
              <a:gd name="connsiteY13" fmla="*/ 656605 h 894478"/>
              <a:gd name="connsiteX14" fmla="*/ 713478 w 852664"/>
              <a:gd name="connsiteY14" fmla="*/ 638802 h 894478"/>
              <a:gd name="connsiteX15" fmla="*/ 851899 w 852664"/>
              <a:gd name="connsiteY15" fmla="*/ 558358 h 894478"/>
              <a:gd name="connsiteX16" fmla="*/ 812400 w 852664"/>
              <a:gd name="connsiteY16" fmla="*/ 627642 h 894478"/>
              <a:gd name="connsiteX17" fmla="*/ 706964 w 852664"/>
              <a:gd name="connsiteY17" fmla="*/ 726478 h 894478"/>
              <a:gd name="connsiteX18" fmla="*/ 611226 w 852664"/>
              <a:gd name="connsiteY18" fmla="*/ 774870 h 894478"/>
              <a:gd name="connsiteX19" fmla="*/ 639679 w 852664"/>
              <a:gd name="connsiteY19" fmla="*/ 752897 h 894478"/>
              <a:gd name="connsiteX20" fmla="*/ 720399 w 852664"/>
              <a:gd name="connsiteY20" fmla="*/ 636207 h 894478"/>
              <a:gd name="connsiteX21" fmla="*/ 790401 w 852664"/>
              <a:gd name="connsiteY21" fmla="*/ 604778 h 894478"/>
              <a:gd name="connsiteX22" fmla="*/ 851899 w 852664"/>
              <a:gd name="connsiteY22" fmla="*/ 558358 h 894478"/>
              <a:gd name="connsiteX23" fmla="*/ 698731 w 852664"/>
              <a:gd name="connsiteY23" fmla="*/ 529770 h 894478"/>
              <a:gd name="connsiteX24" fmla="*/ 675187 w 852664"/>
              <a:gd name="connsiteY24" fmla="*/ 552243 h 894478"/>
              <a:gd name="connsiteX25" fmla="*/ 698003 w 852664"/>
              <a:gd name="connsiteY25" fmla="*/ 575486 h 894478"/>
              <a:gd name="connsiteX26" fmla="*/ 721696 w 852664"/>
              <a:gd name="connsiteY26" fmla="*/ 553057 h 894478"/>
              <a:gd name="connsiteX27" fmla="*/ 698731 w 852664"/>
              <a:gd name="connsiteY27" fmla="*/ 529770 h 894478"/>
              <a:gd name="connsiteX28" fmla="*/ 157652 w 852664"/>
              <a:gd name="connsiteY28" fmla="*/ 5 h 894478"/>
              <a:gd name="connsiteX29" fmla="*/ 158604 w 852664"/>
              <a:gd name="connsiteY29" fmla="*/ 1943 h 894478"/>
              <a:gd name="connsiteX30" fmla="*/ 163232 w 852664"/>
              <a:gd name="connsiteY30" fmla="*/ 33682 h 894478"/>
              <a:gd name="connsiteX31" fmla="*/ 163241 w 852664"/>
              <a:gd name="connsiteY31" fmla="*/ 81902 h 894478"/>
              <a:gd name="connsiteX32" fmla="*/ 140826 w 852664"/>
              <a:gd name="connsiteY32" fmla="*/ 170148 h 894478"/>
              <a:gd name="connsiteX33" fmla="*/ 66793 w 852664"/>
              <a:gd name="connsiteY33" fmla="*/ 270221 h 894478"/>
              <a:gd name="connsiteX34" fmla="*/ 65574 w 852664"/>
              <a:gd name="connsiteY34" fmla="*/ 271691 h 894478"/>
              <a:gd name="connsiteX35" fmla="*/ 67364 w 852664"/>
              <a:gd name="connsiteY35" fmla="*/ 270783 h 894478"/>
              <a:gd name="connsiteX36" fmla="*/ 198510 w 852664"/>
              <a:gd name="connsiteY36" fmla="*/ 221603 h 894478"/>
              <a:gd name="connsiteX37" fmla="*/ 332657 w 852664"/>
              <a:gd name="connsiteY37" fmla="*/ 239882 h 894478"/>
              <a:gd name="connsiteX38" fmla="*/ 333402 w 852664"/>
              <a:gd name="connsiteY38" fmla="*/ 243879 h 894478"/>
              <a:gd name="connsiteX39" fmla="*/ 187229 w 852664"/>
              <a:gd name="connsiteY39" fmla="*/ 330767 h 894478"/>
              <a:gd name="connsiteX40" fmla="*/ 60132 w 852664"/>
              <a:gd name="connsiteY40" fmla="*/ 327099 h 894478"/>
              <a:gd name="connsiteX41" fmla="*/ 68203 w 852664"/>
              <a:gd name="connsiteY41" fmla="*/ 355716 h 894478"/>
              <a:gd name="connsiteX42" fmla="*/ 179521 w 852664"/>
              <a:gd name="connsiteY42" fmla="*/ 455442 h 894478"/>
              <a:gd name="connsiteX43" fmla="*/ 792507 w 852664"/>
              <a:gd name="connsiteY43" fmla="*/ 461377 h 894478"/>
              <a:gd name="connsiteX44" fmla="*/ 838209 w 852664"/>
              <a:gd name="connsiteY44" fmla="*/ 480953 h 894478"/>
              <a:gd name="connsiteX45" fmla="*/ 851591 w 852664"/>
              <a:gd name="connsiteY45" fmla="*/ 509735 h 894478"/>
              <a:gd name="connsiteX46" fmla="*/ 852664 w 852664"/>
              <a:gd name="connsiteY46" fmla="*/ 522590 h 894478"/>
              <a:gd name="connsiteX47" fmla="*/ 830406 w 852664"/>
              <a:gd name="connsiteY47" fmla="*/ 563421 h 894478"/>
              <a:gd name="connsiteX48" fmla="*/ 708075 w 852664"/>
              <a:gd name="connsiteY48" fmla="*/ 628147 h 894478"/>
              <a:gd name="connsiteX49" fmla="*/ 581194 w 852664"/>
              <a:gd name="connsiteY49" fmla="*/ 654748 h 894478"/>
              <a:gd name="connsiteX50" fmla="*/ 577345 w 852664"/>
              <a:gd name="connsiteY50" fmla="*/ 658632 h 894478"/>
              <a:gd name="connsiteX51" fmla="*/ 568235 w 852664"/>
              <a:gd name="connsiteY51" fmla="*/ 703841 h 894478"/>
              <a:gd name="connsiteX52" fmla="*/ 529143 w 852664"/>
              <a:gd name="connsiteY52" fmla="*/ 784085 h 894478"/>
              <a:gd name="connsiteX53" fmla="*/ 470733 w 852664"/>
              <a:gd name="connsiteY53" fmla="*/ 845861 h 894478"/>
              <a:gd name="connsiteX54" fmla="*/ 378161 w 852664"/>
              <a:gd name="connsiteY54" fmla="*/ 893717 h 894478"/>
              <a:gd name="connsiteX55" fmla="*/ 375046 w 852664"/>
              <a:gd name="connsiteY55" fmla="*/ 894478 h 894478"/>
              <a:gd name="connsiteX56" fmla="*/ 374294 w 852664"/>
              <a:gd name="connsiteY56" fmla="*/ 844035 h 894478"/>
              <a:gd name="connsiteX57" fmla="*/ 384674 w 852664"/>
              <a:gd name="connsiteY57" fmla="*/ 786542 h 894478"/>
              <a:gd name="connsiteX58" fmla="*/ 384091 w 852664"/>
              <a:gd name="connsiteY58" fmla="*/ 786444 h 894478"/>
              <a:gd name="connsiteX59" fmla="*/ 392426 w 852664"/>
              <a:gd name="connsiteY59" fmla="*/ 762708 h 894478"/>
              <a:gd name="connsiteX60" fmla="*/ 405048 w 852664"/>
              <a:gd name="connsiteY60" fmla="*/ 736139 h 894478"/>
              <a:gd name="connsiteX61" fmla="*/ 469955 w 852664"/>
              <a:gd name="connsiteY61" fmla="*/ 655834 h 894478"/>
              <a:gd name="connsiteX62" fmla="*/ 510856 w 852664"/>
              <a:gd name="connsiteY62" fmla="*/ 626127 h 894478"/>
              <a:gd name="connsiteX63" fmla="*/ 510536 w 852664"/>
              <a:gd name="connsiteY63" fmla="*/ 625582 h 894478"/>
              <a:gd name="connsiteX64" fmla="*/ 463674 w 852664"/>
              <a:gd name="connsiteY64" fmla="*/ 649640 h 894478"/>
              <a:gd name="connsiteX65" fmla="*/ 429400 w 852664"/>
              <a:gd name="connsiteY65" fmla="*/ 675428 h 894478"/>
              <a:gd name="connsiteX66" fmla="*/ 368326 w 852664"/>
              <a:gd name="connsiteY66" fmla="*/ 752804 h 894478"/>
              <a:gd name="connsiteX67" fmla="*/ 355722 w 852664"/>
              <a:gd name="connsiteY67" fmla="*/ 780257 h 894478"/>
              <a:gd name="connsiteX68" fmla="*/ 359383 w 852664"/>
              <a:gd name="connsiteY68" fmla="*/ 782268 h 894478"/>
              <a:gd name="connsiteX69" fmla="*/ 360643 w 852664"/>
              <a:gd name="connsiteY69" fmla="*/ 782664 h 894478"/>
              <a:gd name="connsiteX70" fmla="*/ 352468 w 852664"/>
              <a:gd name="connsiteY70" fmla="*/ 781412 h 894478"/>
              <a:gd name="connsiteX71" fmla="*/ 275433 w 852664"/>
              <a:gd name="connsiteY71" fmla="*/ 756965 h 894478"/>
              <a:gd name="connsiteX72" fmla="*/ 53324 w 852664"/>
              <a:gd name="connsiteY72" fmla="*/ 555592 h 894478"/>
              <a:gd name="connsiteX73" fmla="*/ 3201 w 852664"/>
              <a:gd name="connsiteY73" fmla="*/ 400493 h 894478"/>
              <a:gd name="connsiteX74" fmla="*/ 10667 w 852664"/>
              <a:gd name="connsiteY74" fmla="*/ 241482 h 894478"/>
              <a:gd name="connsiteX75" fmla="*/ 148258 w 852664"/>
              <a:gd name="connsiteY75" fmla="*/ 8206 h 894478"/>
              <a:gd name="connsiteX76" fmla="*/ 156009 w 852664"/>
              <a:gd name="connsiteY76" fmla="*/ 1146 h 894478"/>
              <a:gd name="connsiteX77" fmla="*/ 157652 w 852664"/>
              <a:gd name="connsiteY77" fmla="*/ 5 h 894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852664" h="894478">
                <a:moveTo>
                  <a:pt x="648519" y="657557"/>
                </a:moveTo>
                <a:cubicBezTo>
                  <a:pt x="642161" y="678501"/>
                  <a:pt x="631892" y="697498"/>
                  <a:pt x="619349" y="715292"/>
                </a:cubicBezTo>
                <a:cubicBezTo>
                  <a:pt x="598916" y="744307"/>
                  <a:pt x="560359" y="780675"/>
                  <a:pt x="537140" y="794741"/>
                </a:cubicBezTo>
                <a:cubicBezTo>
                  <a:pt x="551103" y="774109"/>
                  <a:pt x="562478" y="752171"/>
                  <a:pt x="570671" y="728606"/>
                </a:cubicBezTo>
                <a:cubicBezTo>
                  <a:pt x="577540" y="708856"/>
                  <a:pt x="582289" y="688631"/>
                  <a:pt x="584451" y="667817"/>
                </a:cubicBezTo>
                <a:cubicBezTo>
                  <a:pt x="584685" y="665594"/>
                  <a:pt x="585420" y="664642"/>
                  <a:pt x="587834" y="664547"/>
                </a:cubicBezTo>
                <a:cubicBezTo>
                  <a:pt x="608241" y="663812"/>
                  <a:pt x="628424" y="661026"/>
                  <a:pt x="648519" y="657557"/>
                </a:cubicBezTo>
                <a:close/>
                <a:moveTo>
                  <a:pt x="713478" y="638802"/>
                </a:moveTo>
                <a:cubicBezTo>
                  <a:pt x="701367" y="673405"/>
                  <a:pt x="681393" y="705197"/>
                  <a:pt x="656625" y="732092"/>
                </a:cubicBezTo>
                <a:cubicBezTo>
                  <a:pt x="642507" y="747421"/>
                  <a:pt x="626677" y="760761"/>
                  <a:pt x="609695" y="772837"/>
                </a:cubicBezTo>
                <a:cubicBezTo>
                  <a:pt x="602930" y="777647"/>
                  <a:pt x="595318" y="779853"/>
                  <a:pt x="587627" y="782111"/>
                </a:cubicBezTo>
                <a:cubicBezTo>
                  <a:pt x="576113" y="785493"/>
                  <a:pt x="564417" y="788175"/>
                  <a:pt x="552730" y="790900"/>
                </a:cubicBezTo>
                <a:cubicBezTo>
                  <a:pt x="551977" y="791073"/>
                  <a:pt x="551199" y="791107"/>
                  <a:pt x="549745" y="791289"/>
                </a:cubicBezTo>
                <a:cubicBezTo>
                  <a:pt x="597126" y="755587"/>
                  <a:pt x="634125" y="712636"/>
                  <a:pt x="654160" y="656605"/>
                </a:cubicBezTo>
                <a:cubicBezTo>
                  <a:pt x="669299" y="653162"/>
                  <a:pt x="708850" y="640290"/>
                  <a:pt x="713478" y="638802"/>
                </a:cubicBezTo>
                <a:close/>
                <a:moveTo>
                  <a:pt x="851899" y="558358"/>
                </a:moveTo>
                <a:cubicBezTo>
                  <a:pt x="837184" y="591222"/>
                  <a:pt x="828179" y="606846"/>
                  <a:pt x="812400" y="627642"/>
                </a:cubicBezTo>
                <a:cubicBezTo>
                  <a:pt x="782883" y="666545"/>
                  <a:pt x="747398" y="699184"/>
                  <a:pt x="706964" y="726478"/>
                </a:cubicBezTo>
                <a:cubicBezTo>
                  <a:pt x="678443" y="745726"/>
                  <a:pt x="625241" y="770302"/>
                  <a:pt x="611226" y="774870"/>
                </a:cubicBezTo>
                <a:cubicBezTo>
                  <a:pt x="621036" y="767915"/>
                  <a:pt x="630639" y="760769"/>
                  <a:pt x="639679" y="752897"/>
                </a:cubicBezTo>
                <a:cubicBezTo>
                  <a:pt x="675925" y="721348"/>
                  <a:pt x="703686" y="681312"/>
                  <a:pt x="720399" y="636207"/>
                </a:cubicBezTo>
                <a:cubicBezTo>
                  <a:pt x="744976" y="627028"/>
                  <a:pt x="767667" y="617884"/>
                  <a:pt x="790401" y="604778"/>
                </a:cubicBezTo>
                <a:cubicBezTo>
                  <a:pt x="806976" y="595219"/>
                  <a:pt x="837184" y="579111"/>
                  <a:pt x="851899" y="558358"/>
                </a:cubicBezTo>
                <a:close/>
                <a:moveTo>
                  <a:pt x="698731" y="529770"/>
                </a:moveTo>
                <a:cubicBezTo>
                  <a:pt x="685620" y="529599"/>
                  <a:pt x="675401" y="539368"/>
                  <a:pt x="675187" y="552243"/>
                </a:cubicBezTo>
                <a:cubicBezTo>
                  <a:pt x="674994" y="565075"/>
                  <a:pt x="685085" y="575379"/>
                  <a:pt x="698003" y="575486"/>
                </a:cubicBezTo>
                <a:cubicBezTo>
                  <a:pt x="711178" y="575615"/>
                  <a:pt x="721461" y="565889"/>
                  <a:pt x="721696" y="553057"/>
                </a:cubicBezTo>
                <a:cubicBezTo>
                  <a:pt x="721932" y="540460"/>
                  <a:pt x="711563" y="529920"/>
                  <a:pt x="698731" y="529770"/>
                </a:cubicBezTo>
                <a:close/>
                <a:moveTo>
                  <a:pt x="157652" y="5"/>
                </a:moveTo>
                <a:cubicBezTo>
                  <a:pt x="158829" y="109"/>
                  <a:pt x="158440" y="1233"/>
                  <a:pt x="158604" y="1943"/>
                </a:cubicBezTo>
                <a:cubicBezTo>
                  <a:pt x="160992" y="12401"/>
                  <a:pt x="162324" y="23024"/>
                  <a:pt x="163232" y="33682"/>
                </a:cubicBezTo>
                <a:cubicBezTo>
                  <a:pt x="164608" y="49747"/>
                  <a:pt x="164660" y="65846"/>
                  <a:pt x="163241" y="81902"/>
                </a:cubicBezTo>
                <a:cubicBezTo>
                  <a:pt x="160542" y="112517"/>
                  <a:pt x="153189" y="141990"/>
                  <a:pt x="140826" y="170148"/>
                </a:cubicBezTo>
                <a:cubicBezTo>
                  <a:pt x="123733" y="209094"/>
                  <a:pt x="98896" y="242356"/>
                  <a:pt x="66793" y="270221"/>
                </a:cubicBezTo>
                <a:cubicBezTo>
                  <a:pt x="66473" y="270688"/>
                  <a:pt x="66041" y="271051"/>
                  <a:pt x="65574" y="271691"/>
                </a:cubicBezTo>
                <a:cubicBezTo>
                  <a:pt x="66153" y="271016"/>
                  <a:pt x="66906" y="271224"/>
                  <a:pt x="67364" y="270783"/>
                </a:cubicBezTo>
                <a:cubicBezTo>
                  <a:pt x="106907" y="243273"/>
                  <a:pt x="150541" y="226681"/>
                  <a:pt x="198510" y="221603"/>
                </a:cubicBezTo>
                <a:cubicBezTo>
                  <a:pt x="244722" y="216707"/>
                  <a:pt x="289421" y="222823"/>
                  <a:pt x="332657" y="239882"/>
                </a:cubicBezTo>
                <a:cubicBezTo>
                  <a:pt x="335798" y="241119"/>
                  <a:pt x="335123" y="241967"/>
                  <a:pt x="333402" y="243879"/>
                </a:cubicBezTo>
                <a:cubicBezTo>
                  <a:pt x="293686" y="288007"/>
                  <a:pt x="245025" y="317194"/>
                  <a:pt x="187229" y="330767"/>
                </a:cubicBezTo>
                <a:cubicBezTo>
                  <a:pt x="146415" y="340352"/>
                  <a:pt x="99926" y="340076"/>
                  <a:pt x="60132" y="327099"/>
                </a:cubicBezTo>
                <a:cubicBezTo>
                  <a:pt x="62728" y="338345"/>
                  <a:pt x="64881" y="347835"/>
                  <a:pt x="68203" y="355716"/>
                </a:cubicBezTo>
                <a:cubicBezTo>
                  <a:pt x="89597" y="406470"/>
                  <a:pt x="126596" y="439914"/>
                  <a:pt x="179521" y="455442"/>
                </a:cubicBezTo>
                <a:cubicBezTo>
                  <a:pt x="233156" y="472433"/>
                  <a:pt x="603375" y="461446"/>
                  <a:pt x="792507" y="461377"/>
                </a:cubicBezTo>
                <a:cubicBezTo>
                  <a:pt x="810665" y="461368"/>
                  <a:pt x="826098" y="467216"/>
                  <a:pt x="838209" y="480953"/>
                </a:cubicBezTo>
                <a:cubicBezTo>
                  <a:pt x="845484" y="489206"/>
                  <a:pt x="849836" y="498878"/>
                  <a:pt x="851591" y="509735"/>
                </a:cubicBezTo>
                <a:cubicBezTo>
                  <a:pt x="851695" y="510349"/>
                  <a:pt x="852379" y="518835"/>
                  <a:pt x="852664" y="522590"/>
                </a:cubicBezTo>
                <a:cubicBezTo>
                  <a:pt x="852543" y="541639"/>
                  <a:pt x="835778" y="558880"/>
                  <a:pt x="830406" y="563421"/>
                </a:cubicBezTo>
                <a:cubicBezTo>
                  <a:pt x="810154" y="580567"/>
                  <a:pt x="765170" y="609115"/>
                  <a:pt x="708075" y="628147"/>
                </a:cubicBezTo>
                <a:cubicBezTo>
                  <a:pt x="663247" y="643087"/>
                  <a:pt x="636274" y="649773"/>
                  <a:pt x="581194" y="654748"/>
                </a:cubicBezTo>
                <a:cubicBezTo>
                  <a:pt x="578435" y="654990"/>
                  <a:pt x="577639" y="656218"/>
                  <a:pt x="577345" y="658632"/>
                </a:cubicBezTo>
                <a:cubicBezTo>
                  <a:pt x="575494" y="673944"/>
                  <a:pt x="572587" y="689039"/>
                  <a:pt x="568235" y="703841"/>
                </a:cubicBezTo>
                <a:cubicBezTo>
                  <a:pt x="560216" y="731108"/>
                  <a:pt x="530691" y="783168"/>
                  <a:pt x="529143" y="784085"/>
                </a:cubicBezTo>
                <a:cubicBezTo>
                  <a:pt x="512628" y="807468"/>
                  <a:pt x="493329" y="828213"/>
                  <a:pt x="470733" y="845861"/>
                </a:cubicBezTo>
                <a:cubicBezTo>
                  <a:pt x="442877" y="867626"/>
                  <a:pt x="412029" y="883587"/>
                  <a:pt x="378161" y="893717"/>
                </a:cubicBezTo>
                <a:cubicBezTo>
                  <a:pt x="377174" y="894011"/>
                  <a:pt x="376162" y="894210"/>
                  <a:pt x="375046" y="894478"/>
                </a:cubicBezTo>
                <a:cubicBezTo>
                  <a:pt x="373126" y="877566"/>
                  <a:pt x="373031" y="860800"/>
                  <a:pt x="374294" y="844035"/>
                </a:cubicBezTo>
                <a:cubicBezTo>
                  <a:pt x="375786" y="824299"/>
                  <a:pt x="379240" y="805131"/>
                  <a:pt x="384674" y="786542"/>
                </a:cubicBezTo>
                <a:lnTo>
                  <a:pt x="384091" y="786444"/>
                </a:lnTo>
                <a:lnTo>
                  <a:pt x="392426" y="762708"/>
                </a:lnTo>
                <a:cubicBezTo>
                  <a:pt x="396135" y="753705"/>
                  <a:pt x="400342" y="744848"/>
                  <a:pt x="405048" y="736139"/>
                </a:cubicBezTo>
                <a:cubicBezTo>
                  <a:pt x="421692" y="705342"/>
                  <a:pt x="443362" y="678594"/>
                  <a:pt x="469955" y="655834"/>
                </a:cubicBezTo>
                <a:cubicBezTo>
                  <a:pt x="470474" y="655393"/>
                  <a:pt x="494264" y="634354"/>
                  <a:pt x="510856" y="626127"/>
                </a:cubicBezTo>
                <a:cubicBezTo>
                  <a:pt x="511202" y="625954"/>
                  <a:pt x="510890" y="625435"/>
                  <a:pt x="510536" y="625582"/>
                </a:cubicBezTo>
                <a:cubicBezTo>
                  <a:pt x="497724" y="630894"/>
                  <a:pt x="472853" y="643610"/>
                  <a:pt x="463674" y="649640"/>
                </a:cubicBezTo>
                <a:cubicBezTo>
                  <a:pt x="451338" y="657019"/>
                  <a:pt x="440101" y="665886"/>
                  <a:pt x="429400" y="675428"/>
                </a:cubicBezTo>
                <a:cubicBezTo>
                  <a:pt x="404239" y="697864"/>
                  <a:pt x="383852" y="723647"/>
                  <a:pt x="368326" y="752804"/>
                </a:cubicBezTo>
                <a:lnTo>
                  <a:pt x="355722" y="780257"/>
                </a:lnTo>
                <a:lnTo>
                  <a:pt x="359383" y="782268"/>
                </a:lnTo>
                <a:lnTo>
                  <a:pt x="360643" y="782664"/>
                </a:lnTo>
                <a:lnTo>
                  <a:pt x="352468" y="781412"/>
                </a:lnTo>
                <a:cubicBezTo>
                  <a:pt x="337126" y="779243"/>
                  <a:pt x="282596" y="760028"/>
                  <a:pt x="275433" y="756965"/>
                </a:cubicBezTo>
                <a:cubicBezTo>
                  <a:pt x="178181" y="715450"/>
                  <a:pt x="104121" y="648286"/>
                  <a:pt x="53324" y="555592"/>
                </a:cubicBezTo>
                <a:cubicBezTo>
                  <a:pt x="26758" y="507122"/>
                  <a:pt x="10347" y="455261"/>
                  <a:pt x="3201" y="400493"/>
                </a:cubicBezTo>
                <a:cubicBezTo>
                  <a:pt x="-502" y="372092"/>
                  <a:pt x="-3884" y="296813"/>
                  <a:pt x="10667" y="241482"/>
                </a:cubicBezTo>
                <a:cubicBezTo>
                  <a:pt x="32363" y="149473"/>
                  <a:pt x="78437" y="71823"/>
                  <a:pt x="148258" y="8206"/>
                </a:cubicBezTo>
                <a:cubicBezTo>
                  <a:pt x="150835" y="5853"/>
                  <a:pt x="153457" y="3534"/>
                  <a:pt x="156009" y="1146"/>
                </a:cubicBezTo>
                <a:cubicBezTo>
                  <a:pt x="156519" y="662"/>
                  <a:pt x="156934" y="-65"/>
                  <a:pt x="157652" y="5"/>
                </a:cubicBezTo>
                <a:close/>
              </a:path>
            </a:pathLst>
          </a:custGeom>
          <a:solidFill>
            <a:schemeClr val="bg1"/>
          </a:solidFill>
          <a:ln w="6627" cap="flat">
            <a:noFill/>
            <a:prstDash val="solid"/>
            <a:miter/>
          </a:ln>
        </p:spPr>
        <p:txBody>
          <a:bodyPr wrap="square" rtlCol="0" anchor="ctr">
            <a:noAutofit/>
          </a:bodyPr>
          <a:lstStyle/>
          <a:p>
            <a:endParaRPr lang="ko-KR" altLang="en-US" dirty="0"/>
          </a:p>
        </p:txBody>
      </p:sp>
      <p:sp>
        <p:nvSpPr>
          <p:cNvPr id="13" name="Прямоугольник 12"/>
          <p:cNvSpPr/>
          <p:nvPr/>
        </p:nvSpPr>
        <p:spPr>
          <a:xfrm>
            <a:off x="273981" y="3298219"/>
            <a:ext cx="4360207" cy="2785378"/>
          </a:xfrm>
          <a:prstGeom prst="rect">
            <a:avLst/>
          </a:prstGeom>
        </p:spPr>
        <p:txBody>
          <a:bodyPr wrap="square">
            <a:spAutoFit/>
          </a:bodyPr>
          <a:lstStyle/>
          <a:p>
            <a:r>
              <a:rPr lang="en-US" sz="3500" b="1" dirty="0">
                <a:solidFill>
                  <a:srgbClr val="00B050"/>
                </a:solidFill>
                <a:latin typeface="Times New Roman" pitchFamily="18" charset="0"/>
                <a:cs typeface="Times New Roman" pitchFamily="18" charset="0"/>
              </a:rPr>
              <a:t>Official subjects</a:t>
            </a:r>
            <a:r>
              <a:rPr lang="ru-RU" sz="3500" b="1" dirty="0">
                <a:solidFill>
                  <a:srgbClr val="00B050"/>
                </a:solidFill>
                <a:latin typeface="Times New Roman" pitchFamily="18" charset="0"/>
                <a:cs typeface="Times New Roman" pitchFamily="18" charset="0"/>
              </a:rPr>
              <a:t>-</a:t>
            </a:r>
            <a:r>
              <a:rPr lang="en-US" sz="3500" b="1" dirty="0">
                <a:latin typeface="Times New Roman" pitchFamily="18" charset="0"/>
                <a:cs typeface="Times New Roman" pitchFamily="18" charset="0"/>
              </a:rPr>
              <a:t> include managers and employees of the personnel management service.</a:t>
            </a:r>
          </a:p>
        </p:txBody>
      </p:sp>
      <p:sp>
        <p:nvSpPr>
          <p:cNvPr id="14" name="Прямоугольник 13"/>
          <p:cNvSpPr/>
          <p:nvPr/>
        </p:nvSpPr>
        <p:spPr>
          <a:xfrm>
            <a:off x="8456445" y="3221510"/>
            <a:ext cx="3654091" cy="3554819"/>
          </a:xfrm>
          <a:prstGeom prst="rect">
            <a:avLst/>
          </a:prstGeom>
        </p:spPr>
        <p:txBody>
          <a:bodyPr wrap="square">
            <a:spAutoFit/>
          </a:bodyPr>
          <a:lstStyle/>
          <a:p>
            <a:pPr algn="r"/>
            <a:r>
              <a:rPr lang="en-US" sz="2500" b="1" dirty="0">
                <a:solidFill>
                  <a:srgbClr val="00B050"/>
                </a:solidFill>
              </a:rPr>
              <a:t>Informal actors</a:t>
            </a:r>
            <a:r>
              <a:rPr lang="ru-RU" sz="2500" b="1" dirty="0">
                <a:solidFill>
                  <a:srgbClr val="00B050"/>
                </a:solidFill>
              </a:rPr>
              <a:t>-</a:t>
            </a:r>
            <a:r>
              <a:rPr lang="en-US" sz="2500" b="1" dirty="0"/>
              <a:t> colleagues and independent experts - provide conclusions that are taken into consideration by official entities when making management decisions..</a:t>
            </a:r>
          </a:p>
        </p:txBody>
      </p:sp>
    </p:spTree>
    <p:extLst>
      <p:ext uri="{BB962C8B-B14F-4D97-AF65-F5344CB8AC3E}">
        <p14:creationId xmlns:p14="http://schemas.microsoft.com/office/powerpoint/2010/main" val="2774522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46F4E3F-630D-4801-8ACF-4B182A7FE689}"/>
              </a:ext>
            </a:extLst>
          </p:cNvPr>
          <p:cNvSpPr txBox="1"/>
          <p:nvPr/>
        </p:nvSpPr>
        <p:spPr>
          <a:xfrm>
            <a:off x="462098" y="253841"/>
            <a:ext cx="4070957" cy="2123658"/>
          </a:xfrm>
          <a:prstGeom prst="rect">
            <a:avLst/>
          </a:prstGeom>
          <a:noFill/>
        </p:spPr>
        <p:txBody>
          <a:bodyPr wrap="square" rtlCol="0" anchor="ctr">
            <a:spAutoFit/>
          </a:bodyPr>
          <a:lstStyle/>
          <a:p>
            <a:pPr algn="ctr"/>
            <a:r>
              <a:rPr lang="en-US" sz="4400" b="1" dirty="0">
                <a:solidFill>
                  <a:schemeClr val="accent1">
                    <a:lumMod val="75000"/>
                  </a:schemeClr>
                </a:solidFill>
              </a:rPr>
              <a:t>Employee assessment criteria</a:t>
            </a:r>
          </a:p>
        </p:txBody>
      </p:sp>
      <p:sp>
        <p:nvSpPr>
          <p:cNvPr id="2" name="Прямоугольник 1"/>
          <p:cNvSpPr/>
          <p:nvPr/>
        </p:nvSpPr>
        <p:spPr>
          <a:xfrm>
            <a:off x="1314449" y="4790212"/>
            <a:ext cx="10296525" cy="1631216"/>
          </a:xfrm>
          <a:prstGeom prst="rect">
            <a:avLst/>
          </a:prstGeom>
          <a:solidFill>
            <a:schemeClr val="accent5">
              <a:lumMod val="20000"/>
              <a:lumOff val="80000"/>
            </a:schemeClr>
          </a:solidFill>
        </p:spPr>
        <p:txBody>
          <a:bodyPr wrap="square">
            <a:spAutoFit/>
          </a:bodyPr>
          <a:lstStyle/>
          <a:p>
            <a:pPr algn="ctr"/>
            <a:r>
              <a:rPr lang="en-US" sz="2500" dirty="0"/>
              <a:t>By establishing clear and well-thought-out criteria for employee evaluation, it is possible to obtain an objective assessment. The criteria to be established can be highly diverse, but they should always be directly related to the subject of assessment and be goal-oriented.</a:t>
            </a:r>
            <a:endParaRPr lang="ru-RU" sz="2500" dirty="0"/>
          </a:p>
        </p:txBody>
      </p:sp>
    </p:spTree>
    <p:extLst>
      <p:ext uri="{BB962C8B-B14F-4D97-AF65-F5344CB8AC3E}">
        <p14:creationId xmlns:p14="http://schemas.microsoft.com/office/powerpoint/2010/main" val="608993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4">
            <a:extLst>
              <a:ext uri="{FF2B5EF4-FFF2-40B4-BE49-F238E27FC236}">
                <a16:creationId xmlns:a16="http://schemas.microsoft.com/office/drawing/2014/main" id="{B22B1D1B-E063-4EB8-A5D6-BE2EC207148F}"/>
              </a:ext>
            </a:extLst>
          </p:cNvPr>
          <p:cNvSpPr/>
          <p:nvPr/>
        </p:nvSpPr>
        <p:spPr>
          <a:xfrm>
            <a:off x="1250098" y="1600200"/>
            <a:ext cx="8503870" cy="1177102"/>
          </a:xfrm>
          <a:prstGeom prst="roundRect">
            <a:avLst>
              <a:gd name="adj" fmla="val 10361"/>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7" name="Rectangle: Rounded Corners 7">
            <a:extLst>
              <a:ext uri="{FF2B5EF4-FFF2-40B4-BE49-F238E27FC236}">
                <a16:creationId xmlns:a16="http://schemas.microsoft.com/office/drawing/2014/main" id="{55B9FE36-1E68-4B66-AAC8-CC08BF44EA13}"/>
              </a:ext>
            </a:extLst>
          </p:cNvPr>
          <p:cNvSpPr/>
          <p:nvPr/>
        </p:nvSpPr>
        <p:spPr>
          <a:xfrm>
            <a:off x="4456357" y="2978172"/>
            <a:ext cx="7364167" cy="922730"/>
          </a:xfrm>
          <a:prstGeom prst="roundRect">
            <a:avLst>
              <a:gd name="adj" fmla="val 9417"/>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accent2">
                    <a:lumMod val="75000"/>
                  </a:schemeClr>
                </a:solidFill>
              </a:rPr>
              <a:t>2. Criteria for entrepreneurship: responsibility,</a:t>
            </a:r>
            <a:r>
              <a:rPr lang="ru-RU" sz="2000" b="1" dirty="0">
                <a:solidFill>
                  <a:schemeClr val="accent2">
                    <a:lumMod val="75000"/>
                  </a:schemeClr>
                </a:solidFill>
              </a:rPr>
              <a:t> </a:t>
            </a:r>
            <a:r>
              <a:rPr lang="en-US" sz="2000" b="1" dirty="0">
                <a:solidFill>
                  <a:schemeClr val="accent2">
                    <a:lumMod val="75000"/>
                  </a:schemeClr>
                </a:solidFill>
              </a:rPr>
              <a:t>organizational skills, initiative, and industriousness;</a:t>
            </a:r>
          </a:p>
        </p:txBody>
      </p:sp>
      <p:sp>
        <p:nvSpPr>
          <p:cNvPr id="10" name="Rectangle: Rounded Corners 10">
            <a:extLst>
              <a:ext uri="{FF2B5EF4-FFF2-40B4-BE49-F238E27FC236}">
                <a16:creationId xmlns:a16="http://schemas.microsoft.com/office/drawing/2014/main" id="{A5902961-B12A-4840-9F1B-B9EE626A4865}"/>
              </a:ext>
            </a:extLst>
          </p:cNvPr>
          <p:cNvSpPr/>
          <p:nvPr/>
        </p:nvSpPr>
        <p:spPr>
          <a:xfrm>
            <a:off x="2853227" y="4119051"/>
            <a:ext cx="7709998" cy="993401"/>
          </a:xfrm>
          <a:prstGeom prst="roundRect">
            <a:avLst>
              <a:gd name="adj" fmla="val 5642"/>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a:solidFill>
                  <a:schemeClr val="accent3">
                    <a:lumMod val="75000"/>
                  </a:schemeClr>
                </a:solidFill>
              </a:rPr>
              <a:t>3. Moral and psychological criteria - mental stability, self-assessment ability, honesty and fairness;</a:t>
            </a:r>
          </a:p>
        </p:txBody>
      </p:sp>
      <p:sp>
        <p:nvSpPr>
          <p:cNvPr id="13" name="Rectangle: Rounded Corners 13">
            <a:extLst>
              <a:ext uri="{FF2B5EF4-FFF2-40B4-BE49-F238E27FC236}">
                <a16:creationId xmlns:a16="http://schemas.microsoft.com/office/drawing/2014/main" id="{66CB0AF8-D241-4DEA-9683-E7CC7DC3CC51}"/>
              </a:ext>
            </a:extLst>
          </p:cNvPr>
          <p:cNvSpPr/>
          <p:nvPr/>
        </p:nvSpPr>
        <p:spPr>
          <a:xfrm>
            <a:off x="6059487" y="5303644"/>
            <a:ext cx="5856287" cy="1261919"/>
          </a:xfrm>
          <a:prstGeom prst="roundRect">
            <a:avLst>
              <a:gd name="adj" fmla="val 8474"/>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accent4">
                    <a:lumMod val="75000"/>
                  </a:schemeClr>
                </a:solidFill>
              </a:rPr>
              <a:t>4. Specific criteria are formed based on qualities inherent to a person and characterize their health status, reputation, and personal characteristics..</a:t>
            </a:r>
          </a:p>
        </p:txBody>
      </p:sp>
      <p:grpSp>
        <p:nvGrpSpPr>
          <p:cNvPr id="36" name="그룹 35">
            <a:extLst>
              <a:ext uri="{FF2B5EF4-FFF2-40B4-BE49-F238E27FC236}">
                <a16:creationId xmlns:a16="http://schemas.microsoft.com/office/drawing/2014/main" id="{7BF89A4E-A527-4C11-88BC-2107940D13EE}"/>
              </a:ext>
            </a:extLst>
          </p:cNvPr>
          <p:cNvGrpSpPr/>
          <p:nvPr/>
        </p:nvGrpSpPr>
        <p:grpSpPr>
          <a:xfrm>
            <a:off x="896815" y="1651599"/>
            <a:ext cx="887766" cy="1248156"/>
            <a:chOff x="4335987" y="774785"/>
            <a:chExt cx="887766" cy="1248156"/>
          </a:xfrm>
        </p:grpSpPr>
        <p:sp>
          <p:nvSpPr>
            <p:cNvPr id="37" name="이등변 삼각형 36">
              <a:extLst>
                <a:ext uri="{FF2B5EF4-FFF2-40B4-BE49-F238E27FC236}">
                  <a16:creationId xmlns:a16="http://schemas.microsoft.com/office/drawing/2014/main" id="{45EC5697-1BAC-4394-A9F1-F5CF76EDCD2D}"/>
                </a:ext>
              </a:extLst>
            </p:cNvPr>
            <p:cNvSpPr/>
            <p:nvPr/>
          </p:nvSpPr>
          <p:spPr>
            <a:xfrm rot="5400000">
              <a:off x="4155792" y="954980"/>
              <a:ext cx="1248156" cy="887766"/>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8" name="이등변 삼각형 37">
              <a:extLst>
                <a:ext uri="{FF2B5EF4-FFF2-40B4-BE49-F238E27FC236}">
                  <a16:creationId xmlns:a16="http://schemas.microsoft.com/office/drawing/2014/main" id="{18B74DBC-0C21-49AC-8C36-C61840D643D0}"/>
                </a:ext>
              </a:extLst>
            </p:cNvPr>
            <p:cNvSpPr/>
            <p:nvPr/>
          </p:nvSpPr>
          <p:spPr>
            <a:xfrm rot="5400000">
              <a:off x="4284886" y="1008637"/>
              <a:ext cx="1097280" cy="78045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nvGrpSpPr>
          <p:cNvPr id="39" name="그룹 38">
            <a:extLst>
              <a:ext uri="{FF2B5EF4-FFF2-40B4-BE49-F238E27FC236}">
                <a16:creationId xmlns:a16="http://schemas.microsoft.com/office/drawing/2014/main" id="{AE578C7D-68E4-4366-89C3-2B4F2A342C54}"/>
              </a:ext>
            </a:extLst>
          </p:cNvPr>
          <p:cNvGrpSpPr/>
          <p:nvPr/>
        </p:nvGrpSpPr>
        <p:grpSpPr>
          <a:xfrm>
            <a:off x="5638375" y="5258032"/>
            <a:ext cx="887766" cy="1248156"/>
            <a:chOff x="4335987" y="774785"/>
            <a:chExt cx="887766" cy="1248156"/>
          </a:xfrm>
        </p:grpSpPr>
        <p:sp>
          <p:nvSpPr>
            <p:cNvPr id="40" name="이등변 삼각형 39">
              <a:extLst>
                <a:ext uri="{FF2B5EF4-FFF2-40B4-BE49-F238E27FC236}">
                  <a16:creationId xmlns:a16="http://schemas.microsoft.com/office/drawing/2014/main" id="{38E4535F-ED28-4638-B0F1-D5280E94E114}"/>
                </a:ext>
              </a:extLst>
            </p:cNvPr>
            <p:cNvSpPr/>
            <p:nvPr/>
          </p:nvSpPr>
          <p:spPr>
            <a:xfrm rot="5400000">
              <a:off x="4155792" y="954980"/>
              <a:ext cx="1248156" cy="887766"/>
            </a:xfrm>
            <a:prstGeom prs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1" name="이등변 삼각형 40">
              <a:extLst>
                <a:ext uri="{FF2B5EF4-FFF2-40B4-BE49-F238E27FC236}">
                  <a16:creationId xmlns:a16="http://schemas.microsoft.com/office/drawing/2014/main" id="{6E3B41F2-B53C-423B-8449-EBFE0EE7969B}"/>
                </a:ext>
              </a:extLst>
            </p:cNvPr>
            <p:cNvSpPr/>
            <p:nvPr/>
          </p:nvSpPr>
          <p:spPr>
            <a:xfrm rot="5400000">
              <a:off x="4284886" y="1008637"/>
              <a:ext cx="1097280" cy="780453"/>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nvGrpSpPr>
          <p:cNvPr id="42" name="그룹 41">
            <a:extLst>
              <a:ext uri="{FF2B5EF4-FFF2-40B4-BE49-F238E27FC236}">
                <a16:creationId xmlns:a16="http://schemas.microsoft.com/office/drawing/2014/main" id="{661D5B61-391E-4516-84E7-74E91E6FB9F9}"/>
              </a:ext>
            </a:extLst>
          </p:cNvPr>
          <p:cNvGrpSpPr/>
          <p:nvPr/>
        </p:nvGrpSpPr>
        <p:grpSpPr>
          <a:xfrm>
            <a:off x="4012474" y="2822599"/>
            <a:ext cx="887766" cy="1248156"/>
            <a:chOff x="4335987" y="774785"/>
            <a:chExt cx="887766" cy="1248156"/>
          </a:xfrm>
        </p:grpSpPr>
        <p:sp>
          <p:nvSpPr>
            <p:cNvPr id="43" name="이등변 삼각형 42">
              <a:extLst>
                <a:ext uri="{FF2B5EF4-FFF2-40B4-BE49-F238E27FC236}">
                  <a16:creationId xmlns:a16="http://schemas.microsoft.com/office/drawing/2014/main" id="{22401D59-B845-4925-B1E9-7FF91C8FA09E}"/>
                </a:ext>
              </a:extLst>
            </p:cNvPr>
            <p:cNvSpPr/>
            <p:nvPr/>
          </p:nvSpPr>
          <p:spPr>
            <a:xfrm rot="5400000">
              <a:off x="4155792" y="954980"/>
              <a:ext cx="1248156" cy="887766"/>
            </a:xfrm>
            <a:prstGeom prs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4" name="이등변 삼각형 43">
              <a:extLst>
                <a:ext uri="{FF2B5EF4-FFF2-40B4-BE49-F238E27FC236}">
                  <a16:creationId xmlns:a16="http://schemas.microsoft.com/office/drawing/2014/main" id="{E3271402-1C1B-496E-992A-2E71C3F2DA91}"/>
                </a:ext>
              </a:extLst>
            </p:cNvPr>
            <p:cNvSpPr/>
            <p:nvPr/>
          </p:nvSpPr>
          <p:spPr>
            <a:xfrm rot="5400000">
              <a:off x="4284886" y="1008637"/>
              <a:ext cx="1097280" cy="78045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nvGrpSpPr>
          <p:cNvPr id="45" name="그룹 44">
            <a:extLst>
              <a:ext uri="{FF2B5EF4-FFF2-40B4-BE49-F238E27FC236}">
                <a16:creationId xmlns:a16="http://schemas.microsoft.com/office/drawing/2014/main" id="{89B00D3A-797A-4DDA-BF7B-8624EB1824BD}"/>
              </a:ext>
            </a:extLst>
          </p:cNvPr>
          <p:cNvGrpSpPr/>
          <p:nvPr/>
        </p:nvGrpSpPr>
        <p:grpSpPr>
          <a:xfrm>
            <a:off x="2492011" y="4043613"/>
            <a:ext cx="887766" cy="1248156"/>
            <a:chOff x="4335987" y="774785"/>
            <a:chExt cx="887766" cy="1248156"/>
          </a:xfrm>
        </p:grpSpPr>
        <p:sp>
          <p:nvSpPr>
            <p:cNvPr id="46" name="이등변 삼각형 45">
              <a:extLst>
                <a:ext uri="{FF2B5EF4-FFF2-40B4-BE49-F238E27FC236}">
                  <a16:creationId xmlns:a16="http://schemas.microsoft.com/office/drawing/2014/main" id="{270D673E-D152-4473-9A4C-1E3073735563}"/>
                </a:ext>
              </a:extLst>
            </p:cNvPr>
            <p:cNvSpPr/>
            <p:nvPr/>
          </p:nvSpPr>
          <p:spPr>
            <a:xfrm rot="5400000">
              <a:off x="4155792" y="954980"/>
              <a:ext cx="1248156" cy="887766"/>
            </a:xfrm>
            <a:prstGeom prs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7" name="이등변 삼각형 46">
              <a:extLst>
                <a:ext uri="{FF2B5EF4-FFF2-40B4-BE49-F238E27FC236}">
                  <a16:creationId xmlns:a16="http://schemas.microsoft.com/office/drawing/2014/main" id="{76C11A3A-E339-4197-AA53-B99CBE54A412}"/>
                </a:ext>
              </a:extLst>
            </p:cNvPr>
            <p:cNvSpPr/>
            <p:nvPr/>
          </p:nvSpPr>
          <p:spPr>
            <a:xfrm rot="5400000">
              <a:off x="4284886" y="1008637"/>
              <a:ext cx="1097280" cy="78045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323529" y="339509"/>
            <a:ext cx="11573197" cy="936841"/>
          </a:xfrm>
        </p:spPr>
        <p:txBody>
          <a:bodyPr/>
          <a:lstStyle/>
          <a:p>
            <a:r>
              <a:rPr lang="en-US" sz="3500" b="1" dirty="0">
                <a:solidFill>
                  <a:schemeClr val="accent5">
                    <a:lumMod val="75000"/>
                  </a:schemeClr>
                </a:solidFill>
              </a:rPr>
              <a:t>Four groups of criteria can be distinguished that are applicable in any organization:</a:t>
            </a:r>
          </a:p>
        </p:txBody>
      </p:sp>
      <p:sp>
        <p:nvSpPr>
          <p:cNvPr id="15" name="Parallelogram 15">
            <a:extLst>
              <a:ext uri="{FF2B5EF4-FFF2-40B4-BE49-F238E27FC236}">
                <a16:creationId xmlns:a16="http://schemas.microsoft.com/office/drawing/2014/main" id="{034FB2A7-E76D-47B4-86F4-CA7B4239C671}"/>
              </a:ext>
            </a:extLst>
          </p:cNvPr>
          <p:cNvSpPr/>
          <p:nvPr/>
        </p:nvSpPr>
        <p:spPr>
          <a:xfrm flipH="1">
            <a:off x="4098250" y="3259168"/>
            <a:ext cx="400895" cy="400895"/>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6" name="Frame 17">
            <a:extLst>
              <a:ext uri="{FF2B5EF4-FFF2-40B4-BE49-F238E27FC236}">
                <a16:creationId xmlns:a16="http://schemas.microsoft.com/office/drawing/2014/main" id="{8E389CBD-B07B-48C6-89EA-75A71C869A4D}"/>
              </a:ext>
            </a:extLst>
          </p:cNvPr>
          <p:cNvSpPr/>
          <p:nvPr/>
        </p:nvSpPr>
        <p:spPr>
          <a:xfrm>
            <a:off x="1090881" y="2116460"/>
            <a:ext cx="318434" cy="318434"/>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17" name="Round Same Side Corner Rectangle 11">
            <a:extLst>
              <a:ext uri="{FF2B5EF4-FFF2-40B4-BE49-F238E27FC236}">
                <a16:creationId xmlns:a16="http://schemas.microsoft.com/office/drawing/2014/main" id="{DD2861BD-46D8-46F3-A307-3F4CFB4EF3C8}"/>
              </a:ext>
            </a:extLst>
          </p:cNvPr>
          <p:cNvSpPr>
            <a:spLocks noChangeAspect="1"/>
          </p:cNvSpPr>
          <p:nvPr/>
        </p:nvSpPr>
        <p:spPr>
          <a:xfrm rot="9900000">
            <a:off x="5781204" y="5785197"/>
            <a:ext cx="396000" cy="336326"/>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8" name="Rectangle 36">
            <a:extLst>
              <a:ext uri="{FF2B5EF4-FFF2-40B4-BE49-F238E27FC236}">
                <a16:creationId xmlns:a16="http://schemas.microsoft.com/office/drawing/2014/main" id="{2ACEC4EC-6F9D-4DAF-B715-76BE2078A538}"/>
              </a:ext>
            </a:extLst>
          </p:cNvPr>
          <p:cNvSpPr/>
          <p:nvPr/>
        </p:nvSpPr>
        <p:spPr>
          <a:xfrm>
            <a:off x="2658543" y="4516825"/>
            <a:ext cx="389370" cy="325482"/>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 name="Прямоугольник 4"/>
          <p:cNvSpPr/>
          <p:nvPr/>
        </p:nvSpPr>
        <p:spPr>
          <a:xfrm>
            <a:off x="1929483" y="1680919"/>
            <a:ext cx="7588614" cy="1015663"/>
          </a:xfrm>
          <a:prstGeom prst="rect">
            <a:avLst/>
          </a:prstGeom>
        </p:spPr>
        <p:txBody>
          <a:bodyPr wrap="square">
            <a:spAutoFit/>
          </a:bodyPr>
          <a:lstStyle/>
          <a:p>
            <a:pPr algn="just"/>
            <a:r>
              <a:rPr lang="en-US" sz="2000" b="1" dirty="0">
                <a:solidFill>
                  <a:schemeClr val="accent1">
                    <a:lumMod val="75000"/>
                  </a:schemeClr>
                </a:solidFill>
              </a:rPr>
              <a:t>1. Professional criteria include characteristics of professional knowledge, professional experience, skills, competencies, qualification levels, and labor outcomes</a:t>
            </a:r>
            <a:r>
              <a:rPr lang="en-US" sz="2000" b="1" dirty="0"/>
              <a:t>;</a:t>
            </a:r>
          </a:p>
        </p:txBody>
      </p:sp>
    </p:spTree>
    <p:extLst>
      <p:ext uri="{BB962C8B-B14F-4D97-AF65-F5344CB8AC3E}">
        <p14:creationId xmlns:p14="http://schemas.microsoft.com/office/powerpoint/2010/main" val="8482126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그룹 33">
            <a:extLst>
              <a:ext uri="{FF2B5EF4-FFF2-40B4-BE49-F238E27FC236}">
                <a16:creationId xmlns:a16="http://schemas.microsoft.com/office/drawing/2014/main" id="{7D08BBB8-28E2-45D8-BE26-C9AC2916F017}"/>
              </a:ext>
            </a:extLst>
          </p:cNvPr>
          <p:cNvGrpSpPr/>
          <p:nvPr/>
        </p:nvGrpSpPr>
        <p:grpSpPr>
          <a:xfrm>
            <a:off x="758204" y="267588"/>
            <a:ext cx="887766" cy="1248156"/>
            <a:chOff x="4335987" y="774785"/>
            <a:chExt cx="887766" cy="1248156"/>
          </a:xfrm>
          <a:effectLst/>
        </p:grpSpPr>
        <p:sp>
          <p:nvSpPr>
            <p:cNvPr id="35" name="이등변 삼각형 34">
              <a:extLst>
                <a:ext uri="{FF2B5EF4-FFF2-40B4-BE49-F238E27FC236}">
                  <a16:creationId xmlns:a16="http://schemas.microsoft.com/office/drawing/2014/main" id="{184A4392-6D37-449B-B05D-F34A9C62667B}"/>
                </a:ext>
              </a:extLst>
            </p:cNvPr>
            <p:cNvSpPr/>
            <p:nvPr/>
          </p:nvSpPr>
          <p:spPr>
            <a:xfrm rot="5400000">
              <a:off x="4155792" y="954980"/>
              <a:ext cx="1248156" cy="887766"/>
            </a:xfrm>
            <a:prstGeom prst="triangle">
              <a:avLst/>
            </a:prstGeom>
            <a:solidFill>
              <a:schemeClr val="accent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36" name="이등변 삼각형 35">
              <a:extLst>
                <a:ext uri="{FF2B5EF4-FFF2-40B4-BE49-F238E27FC236}">
                  <a16:creationId xmlns:a16="http://schemas.microsoft.com/office/drawing/2014/main" id="{654879A1-EA7C-494A-A096-9076BE56CD14}"/>
                </a:ext>
              </a:extLst>
            </p:cNvPr>
            <p:cNvSpPr/>
            <p:nvPr/>
          </p:nvSpPr>
          <p:spPr>
            <a:xfrm rot="5400000">
              <a:off x="4284886" y="1008637"/>
              <a:ext cx="1097280" cy="780453"/>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nvGrpSpPr>
          <p:cNvPr id="37" name="그룹 36">
            <a:extLst>
              <a:ext uri="{FF2B5EF4-FFF2-40B4-BE49-F238E27FC236}">
                <a16:creationId xmlns:a16="http://schemas.microsoft.com/office/drawing/2014/main" id="{5120060C-1BDD-4CD8-B2FF-FA2E793F1767}"/>
              </a:ext>
            </a:extLst>
          </p:cNvPr>
          <p:cNvGrpSpPr/>
          <p:nvPr/>
        </p:nvGrpSpPr>
        <p:grpSpPr>
          <a:xfrm>
            <a:off x="739748" y="3081874"/>
            <a:ext cx="887766" cy="1248156"/>
            <a:chOff x="4335987" y="774785"/>
            <a:chExt cx="887766" cy="1248156"/>
          </a:xfrm>
        </p:grpSpPr>
        <p:sp>
          <p:nvSpPr>
            <p:cNvPr id="38" name="이등변 삼각형 37">
              <a:extLst>
                <a:ext uri="{FF2B5EF4-FFF2-40B4-BE49-F238E27FC236}">
                  <a16:creationId xmlns:a16="http://schemas.microsoft.com/office/drawing/2014/main" id="{7515C0B1-54CE-4884-9DB1-F6B63FD397B9}"/>
                </a:ext>
              </a:extLst>
            </p:cNvPr>
            <p:cNvSpPr/>
            <p:nvPr/>
          </p:nvSpPr>
          <p:spPr>
            <a:xfrm rot="5400000">
              <a:off x="4155792" y="954980"/>
              <a:ext cx="1248156" cy="887766"/>
            </a:xfrm>
            <a:prstGeom prs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9" name="이등변 삼각형 38">
              <a:extLst>
                <a:ext uri="{FF2B5EF4-FFF2-40B4-BE49-F238E27FC236}">
                  <a16:creationId xmlns:a16="http://schemas.microsoft.com/office/drawing/2014/main" id="{15C3C4E2-27C6-41AC-BF13-74EEB854D795}"/>
                </a:ext>
              </a:extLst>
            </p:cNvPr>
            <p:cNvSpPr/>
            <p:nvPr/>
          </p:nvSpPr>
          <p:spPr>
            <a:xfrm rot="5400000">
              <a:off x="4284886" y="1008637"/>
              <a:ext cx="1097280" cy="78045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43" name="Rectangle 130">
            <a:extLst>
              <a:ext uri="{FF2B5EF4-FFF2-40B4-BE49-F238E27FC236}">
                <a16:creationId xmlns:a16="http://schemas.microsoft.com/office/drawing/2014/main" id="{68BD1BE2-5A4A-4DD5-842A-442372F4C81F}"/>
              </a:ext>
            </a:extLst>
          </p:cNvPr>
          <p:cNvSpPr/>
          <p:nvPr/>
        </p:nvSpPr>
        <p:spPr>
          <a:xfrm>
            <a:off x="896424" y="731112"/>
            <a:ext cx="319657" cy="321107"/>
          </a:xfrm>
          <a:custGeom>
            <a:avLst/>
            <a:gdLst/>
            <a:ahLst/>
            <a:cxnLst/>
            <a:rect l="l" t="t" r="r" b="b"/>
            <a:pathLst>
              <a:path w="371900" h="373588">
                <a:moveTo>
                  <a:pt x="297080" y="129105"/>
                </a:moveTo>
                <a:lnTo>
                  <a:pt x="284273" y="219737"/>
                </a:lnTo>
                <a:lnTo>
                  <a:pt x="305496" y="219737"/>
                </a:lnTo>
                <a:lnTo>
                  <a:pt x="333001" y="129105"/>
                </a:lnTo>
                <a:close/>
                <a:moveTo>
                  <a:pt x="228265" y="129105"/>
                </a:moveTo>
                <a:lnTo>
                  <a:pt x="228265" y="219737"/>
                </a:lnTo>
                <a:lnTo>
                  <a:pt x="250807" y="219737"/>
                </a:lnTo>
                <a:lnTo>
                  <a:pt x="263614" y="129105"/>
                </a:lnTo>
                <a:close/>
                <a:moveTo>
                  <a:pt x="157021" y="129105"/>
                </a:moveTo>
                <a:lnTo>
                  <a:pt x="175826" y="219737"/>
                </a:lnTo>
                <a:lnTo>
                  <a:pt x="195129" y="219737"/>
                </a:lnTo>
                <a:lnTo>
                  <a:pt x="195129" y="129105"/>
                </a:lnTo>
                <a:close/>
                <a:moveTo>
                  <a:pt x="93087" y="129105"/>
                </a:moveTo>
                <a:lnTo>
                  <a:pt x="117372" y="219737"/>
                </a:lnTo>
                <a:lnTo>
                  <a:pt x="141984" y="219737"/>
                </a:lnTo>
                <a:lnTo>
                  <a:pt x="123179" y="129105"/>
                </a:lnTo>
                <a:close/>
                <a:moveTo>
                  <a:pt x="58494" y="0"/>
                </a:moveTo>
                <a:lnTo>
                  <a:pt x="84208" y="95969"/>
                </a:lnTo>
                <a:lnTo>
                  <a:pt x="354346" y="95969"/>
                </a:lnTo>
                <a:lnTo>
                  <a:pt x="354346" y="97437"/>
                </a:lnTo>
                <a:cubicBezTo>
                  <a:pt x="356087" y="96136"/>
                  <a:pt x="357928" y="96353"/>
                  <a:pt x="359747" y="96905"/>
                </a:cubicBezTo>
                <a:lnTo>
                  <a:pt x="360371" y="97095"/>
                </a:lnTo>
                <a:cubicBezTo>
                  <a:pt x="368954" y="99700"/>
                  <a:pt x="373801" y="108770"/>
                  <a:pt x="371196" y="117354"/>
                </a:cubicBezTo>
                <a:lnTo>
                  <a:pt x="333339" y="242097"/>
                </a:lnTo>
                <a:cubicBezTo>
                  <a:pt x="331591" y="247858"/>
                  <a:pt x="326929" y="251935"/>
                  <a:pt x="321206" y="252122"/>
                </a:cubicBezTo>
                <a:lnTo>
                  <a:pt x="321206" y="252873"/>
                </a:lnTo>
                <a:lnTo>
                  <a:pt x="313576" y="252873"/>
                </a:lnTo>
                <a:cubicBezTo>
                  <a:pt x="313378" y="253010"/>
                  <a:pt x="313229" y="252967"/>
                  <a:pt x="313080" y="252922"/>
                </a:cubicBezTo>
                <a:lnTo>
                  <a:pt x="312919" y="252873"/>
                </a:lnTo>
                <a:lnTo>
                  <a:pt x="126251" y="252873"/>
                </a:lnTo>
                <a:lnTo>
                  <a:pt x="133971" y="281687"/>
                </a:lnTo>
                <a:lnTo>
                  <a:pt x="321075" y="281687"/>
                </a:lnTo>
                <a:lnTo>
                  <a:pt x="321075" y="314823"/>
                </a:lnTo>
                <a:lnTo>
                  <a:pt x="318480" y="314823"/>
                </a:lnTo>
                <a:cubicBezTo>
                  <a:pt x="329614" y="318311"/>
                  <a:pt x="336414" y="328969"/>
                  <a:pt x="336414" y="341215"/>
                </a:cubicBezTo>
                <a:cubicBezTo>
                  <a:pt x="336414" y="359094"/>
                  <a:pt x="321920" y="373588"/>
                  <a:pt x="304041" y="373588"/>
                </a:cubicBezTo>
                <a:cubicBezTo>
                  <a:pt x="286162" y="373588"/>
                  <a:pt x="271668" y="359094"/>
                  <a:pt x="271668" y="341215"/>
                </a:cubicBezTo>
                <a:cubicBezTo>
                  <a:pt x="271668" y="328969"/>
                  <a:pt x="278468" y="318311"/>
                  <a:pt x="289602" y="314823"/>
                </a:cubicBezTo>
                <a:lnTo>
                  <a:pt x="142850" y="314823"/>
                </a:lnTo>
                <a:lnTo>
                  <a:pt x="143397" y="316865"/>
                </a:lnTo>
                <a:cubicBezTo>
                  <a:pt x="151629" y="321811"/>
                  <a:pt x="156401" y="330956"/>
                  <a:pt x="156401" y="341215"/>
                </a:cubicBezTo>
                <a:cubicBezTo>
                  <a:pt x="156401" y="359094"/>
                  <a:pt x="141907" y="373588"/>
                  <a:pt x="124028" y="373588"/>
                </a:cubicBezTo>
                <a:cubicBezTo>
                  <a:pt x="106149" y="373588"/>
                  <a:pt x="91655" y="359094"/>
                  <a:pt x="91655" y="341215"/>
                </a:cubicBezTo>
                <a:cubicBezTo>
                  <a:pt x="91655" y="329356"/>
                  <a:pt x="98032" y="318986"/>
                  <a:pt x="108649" y="315212"/>
                </a:cubicBezTo>
                <a:lnTo>
                  <a:pt x="33542" y="34909"/>
                </a:lnTo>
                <a:lnTo>
                  <a:pt x="0" y="34909"/>
                </a:lnTo>
                <a:lnTo>
                  <a:pt x="0" y="1773"/>
                </a:lnTo>
                <a:lnTo>
                  <a:pt x="51879" y="177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45" name="Round Same Side Corner Rectangle 36">
            <a:extLst>
              <a:ext uri="{FF2B5EF4-FFF2-40B4-BE49-F238E27FC236}">
                <a16:creationId xmlns:a16="http://schemas.microsoft.com/office/drawing/2014/main" id="{2B3B505C-A583-4880-9523-E34CCF6E9347}"/>
              </a:ext>
            </a:extLst>
          </p:cNvPr>
          <p:cNvSpPr>
            <a:spLocks noChangeAspect="1"/>
          </p:cNvSpPr>
          <p:nvPr/>
        </p:nvSpPr>
        <p:spPr>
          <a:xfrm>
            <a:off x="874018" y="3581494"/>
            <a:ext cx="374070" cy="295745"/>
          </a:xfrm>
          <a:custGeom>
            <a:avLst/>
            <a:gdLst/>
            <a:ahLst/>
            <a:cxnLst/>
            <a:rect l="l" t="t" r="r" b="b"/>
            <a:pathLst>
              <a:path w="3219104" h="2545072">
                <a:moveTo>
                  <a:pt x="2779672" y="457200"/>
                </a:moveTo>
                <a:lnTo>
                  <a:pt x="2975888" y="457200"/>
                </a:lnTo>
                <a:cubicBezTo>
                  <a:pt x="3110212" y="457200"/>
                  <a:pt x="3219104" y="566092"/>
                  <a:pt x="3219104" y="700416"/>
                </a:cubicBezTo>
                <a:lnTo>
                  <a:pt x="3219104" y="2301856"/>
                </a:lnTo>
                <a:cubicBezTo>
                  <a:pt x="3219104" y="2436180"/>
                  <a:pt x="3110212" y="2545072"/>
                  <a:pt x="2975888" y="2545072"/>
                </a:cubicBezTo>
                <a:lnTo>
                  <a:pt x="2779672" y="2545072"/>
                </a:lnTo>
                <a:close/>
                <a:moveTo>
                  <a:pt x="243216" y="457200"/>
                </a:moveTo>
                <a:lnTo>
                  <a:pt x="439432" y="457200"/>
                </a:lnTo>
                <a:lnTo>
                  <a:pt x="439432" y="2545072"/>
                </a:lnTo>
                <a:lnTo>
                  <a:pt x="243216" y="2545072"/>
                </a:lnTo>
                <a:cubicBezTo>
                  <a:pt x="108892" y="2545072"/>
                  <a:pt x="0" y="2436180"/>
                  <a:pt x="0" y="2301856"/>
                </a:cubicBezTo>
                <a:lnTo>
                  <a:pt x="0" y="700416"/>
                </a:lnTo>
                <a:cubicBezTo>
                  <a:pt x="0" y="566092"/>
                  <a:pt x="108892" y="457200"/>
                  <a:pt x="243216" y="457200"/>
                </a:cubicBezTo>
                <a:close/>
                <a:moveTo>
                  <a:pt x="1428476" y="174246"/>
                </a:moveTo>
                <a:cubicBezTo>
                  <a:pt x="1372210" y="174246"/>
                  <a:pt x="1326598" y="219858"/>
                  <a:pt x="1326598" y="276124"/>
                </a:cubicBezTo>
                <a:lnTo>
                  <a:pt x="1326598" y="457200"/>
                </a:lnTo>
                <a:lnTo>
                  <a:pt x="1892506" y="457200"/>
                </a:lnTo>
                <a:lnTo>
                  <a:pt x="1892506" y="276124"/>
                </a:lnTo>
                <a:cubicBezTo>
                  <a:pt x="1892506" y="219858"/>
                  <a:pt x="1846894" y="174246"/>
                  <a:pt x="1790628" y="174246"/>
                </a:cubicBezTo>
                <a:close/>
                <a:moveTo>
                  <a:pt x="1285704" y="0"/>
                </a:moveTo>
                <a:lnTo>
                  <a:pt x="1933400" y="0"/>
                </a:lnTo>
                <a:cubicBezTo>
                  <a:pt x="2007048" y="0"/>
                  <a:pt x="2066752" y="59704"/>
                  <a:pt x="2066752" y="133352"/>
                </a:cubicBezTo>
                <a:lnTo>
                  <a:pt x="2066752" y="457200"/>
                </a:lnTo>
                <a:lnTo>
                  <a:pt x="2599672" y="457200"/>
                </a:lnTo>
                <a:lnTo>
                  <a:pt x="2599672" y="2545072"/>
                </a:lnTo>
                <a:lnTo>
                  <a:pt x="619432" y="2545072"/>
                </a:lnTo>
                <a:lnTo>
                  <a:pt x="619432" y="457200"/>
                </a:lnTo>
                <a:lnTo>
                  <a:pt x="1152352" y="457200"/>
                </a:lnTo>
                <a:lnTo>
                  <a:pt x="1152352" y="133352"/>
                </a:lnTo>
                <a:cubicBezTo>
                  <a:pt x="1152352" y="59704"/>
                  <a:pt x="1212056" y="0"/>
                  <a:pt x="12857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6" name="Прямоугольник 15"/>
          <p:cNvSpPr/>
          <p:nvPr/>
        </p:nvSpPr>
        <p:spPr>
          <a:xfrm>
            <a:off x="1628773" y="363219"/>
            <a:ext cx="5495927" cy="5632311"/>
          </a:xfrm>
          <a:prstGeom prst="rect">
            <a:avLst/>
          </a:prstGeom>
        </p:spPr>
        <p:txBody>
          <a:bodyPr wrap="square">
            <a:spAutoFit/>
          </a:bodyPr>
          <a:lstStyle/>
          <a:p>
            <a:pPr algn="just"/>
            <a:r>
              <a:rPr lang="en-US" sz="3000" dirty="0"/>
              <a:t>The results of managers' work are determined based on the outcomes of production, economic, and other activities of the organization or its structural subdivisions..</a:t>
            </a:r>
          </a:p>
          <a:p>
            <a:pPr algn="just"/>
            <a:r>
              <a:rPr lang="en-US" sz="3000" dirty="0"/>
              <a:t>The results of specialists' work are determined based on the volume, completeness, quality, and timeliness of fulfilling their assigned official </a:t>
            </a:r>
            <a:r>
              <a:rPr lang="en-US" sz="3000" dirty="0" err="1"/>
              <a:t>responsibi</a:t>
            </a:r>
            <a:r>
              <a:rPr lang="ru-RU" sz="3000" dirty="0"/>
              <a:t>-</a:t>
            </a:r>
            <a:r>
              <a:rPr lang="en-US" sz="3000" dirty="0" err="1"/>
              <a:t>lities</a:t>
            </a:r>
            <a:r>
              <a:rPr lang="en-US" sz="3000" dirty="0"/>
              <a:t>.</a:t>
            </a:r>
          </a:p>
        </p:txBody>
      </p:sp>
      <p:pic>
        <p:nvPicPr>
          <p:cNvPr id="18" name="Рисунок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7600" y="0"/>
            <a:ext cx="4724400" cy="6858000"/>
          </a:xfrm>
          <a:prstGeom prst="rect">
            <a:avLst/>
          </a:prstGeom>
        </p:spPr>
      </p:pic>
    </p:spTree>
    <p:extLst>
      <p:ext uri="{BB962C8B-B14F-4D97-AF65-F5344CB8AC3E}">
        <p14:creationId xmlns:p14="http://schemas.microsoft.com/office/powerpoint/2010/main" val="11934031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Grp="1" noChangeAspect="1"/>
          </p:cNvPicPr>
          <p:nvPr>
            <p:ph type="pic" idx="11"/>
          </p:nvPr>
        </p:nvPicPr>
        <p:blipFill>
          <a:blip r:embed="rId2">
            <a:extLst>
              <a:ext uri="{28A0092B-C50C-407E-A947-70E740481C1C}">
                <a14:useLocalDpi xmlns:a14="http://schemas.microsoft.com/office/drawing/2010/main" val="0"/>
              </a:ext>
            </a:extLst>
          </a:blip>
          <a:srcRect t="28745" b="28745"/>
          <a:stretch>
            <a:fillRect/>
          </a:stretch>
        </p:blipFill>
        <p:spPr>
          <a:xfrm>
            <a:off x="0" y="-58772"/>
            <a:ext cx="12192000" cy="3432827"/>
          </a:xfrm>
        </p:spPr>
      </p:pic>
      <p:grpSp>
        <p:nvGrpSpPr>
          <p:cNvPr id="50" name="그룹 49">
            <a:extLst>
              <a:ext uri="{FF2B5EF4-FFF2-40B4-BE49-F238E27FC236}">
                <a16:creationId xmlns:a16="http://schemas.microsoft.com/office/drawing/2014/main" id="{A2664DDB-65DC-45AD-AF17-1D158C3B39C9}"/>
              </a:ext>
            </a:extLst>
          </p:cNvPr>
          <p:cNvGrpSpPr/>
          <p:nvPr/>
        </p:nvGrpSpPr>
        <p:grpSpPr>
          <a:xfrm rot="10800000">
            <a:off x="11342399" y="3554816"/>
            <a:ext cx="638491" cy="897687"/>
            <a:chOff x="4335987" y="774785"/>
            <a:chExt cx="887766" cy="1248156"/>
          </a:xfrm>
          <a:effectLst/>
        </p:grpSpPr>
        <p:sp>
          <p:nvSpPr>
            <p:cNvPr id="51" name="이등변 삼각형 50">
              <a:extLst>
                <a:ext uri="{FF2B5EF4-FFF2-40B4-BE49-F238E27FC236}">
                  <a16:creationId xmlns:a16="http://schemas.microsoft.com/office/drawing/2014/main" id="{BEEA366E-78F1-4D21-90D2-C25209127297}"/>
                </a:ext>
              </a:extLst>
            </p:cNvPr>
            <p:cNvSpPr/>
            <p:nvPr/>
          </p:nvSpPr>
          <p:spPr>
            <a:xfrm rot="5400000">
              <a:off x="4155792" y="954980"/>
              <a:ext cx="1248156" cy="887766"/>
            </a:xfrm>
            <a:prstGeom prst="triangle">
              <a:avLst/>
            </a:prstGeom>
            <a:solidFill>
              <a:schemeClr val="accent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Times New Roman" pitchFamily="18" charset="0"/>
                <a:cs typeface="Times New Roman" pitchFamily="18" charset="0"/>
              </a:endParaRPr>
            </a:p>
          </p:txBody>
        </p:sp>
        <p:sp>
          <p:nvSpPr>
            <p:cNvPr id="52" name="이등변 삼각형 51">
              <a:extLst>
                <a:ext uri="{FF2B5EF4-FFF2-40B4-BE49-F238E27FC236}">
                  <a16:creationId xmlns:a16="http://schemas.microsoft.com/office/drawing/2014/main" id="{9EBD6A71-6EFA-45B4-B17E-DAFBD40743DF}"/>
                </a:ext>
              </a:extLst>
            </p:cNvPr>
            <p:cNvSpPr/>
            <p:nvPr/>
          </p:nvSpPr>
          <p:spPr>
            <a:xfrm rot="5400000">
              <a:off x="4284886" y="1008637"/>
              <a:ext cx="1097280" cy="780453"/>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Times New Roman" pitchFamily="18" charset="0"/>
                <a:cs typeface="Times New Roman" pitchFamily="18" charset="0"/>
              </a:endParaRPr>
            </a:p>
          </p:txBody>
        </p:sp>
      </p:grpSp>
      <p:grpSp>
        <p:nvGrpSpPr>
          <p:cNvPr id="53" name="그룹 52">
            <a:extLst>
              <a:ext uri="{FF2B5EF4-FFF2-40B4-BE49-F238E27FC236}">
                <a16:creationId xmlns:a16="http://schemas.microsoft.com/office/drawing/2014/main" id="{7CC3E2CF-99DE-4B8A-BE9E-C10C7A190369}"/>
              </a:ext>
            </a:extLst>
          </p:cNvPr>
          <p:cNvGrpSpPr/>
          <p:nvPr/>
        </p:nvGrpSpPr>
        <p:grpSpPr>
          <a:xfrm rot="10800000">
            <a:off x="11342399" y="4636952"/>
            <a:ext cx="638491" cy="897687"/>
            <a:chOff x="4335987" y="774785"/>
            <a:chExt cx="887766" cy="1248156"/>
          </a:xfrm>
        </p:grpSpPr>
        <p:sp>
          <p:nvSpPr>
            <p:cNvPr id="54" name="이등변 삼각형 53">
              <a:extLst>
                <a:ext uri="{FF2B5EF4-FFF2-40B4-BE49-F238E27FC236}">
                  <a16:creationId xmlns:a16="http://schemas.microsoft.com/office/drawing/2014/main" id="{60FC3B9A-82C4-4D71-A46E-03A5DD38DDCB}"/>
                </a:ext>
              </a:extLst>
            </p:cNvPr>
            <p:cNvSpPr/>
            <p:nvPr/>
          </p:nvSpPr>
          <p:spPr>
            <a:xfrm rot="5400000">
              <a:off x="4155792" y="954980"/>
              <a:ext cx="1248156" cy="887766"/>
            </a:xfrm>
            <a:prstGeom prs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Times New Roman" pitchFamily="18" charset="0"/>
                <a:cs typeface="Times New Roman" pitchFamily="18" charset="0"/>
              </a:endParaRPr>
            </a:p>
          </p:txBody>
        </p:sp>
        <p:sp>
          <p:nvSpPr>
            <p:cNvPr id="55" name="이등변 삼각형 54">
              <a:extLst>
                <a:ext uri="{FF2B5EF4-FFF2-40B4-BE49-F238E27FC236}">
                  <a16:creationId xmlns:a16="http://schemas.microsoft.com/office/drawing/2014/main" id="{6DA7D6A5-56C2-4837-87E6-DD9ACB6F42B0}"/>
                </a:ext>
              </a:extLst>
            </p:cNvPr>
            <p:cNvSpPr/>
            <p:nvPr/>
          </p:nvSpPr>
          <p:spPr>
            <a:xfrm rot="5400000">
              <a:off x="4284886" y="1008637"/>
              <a:ext cx="1097280" cy="780453"/>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Times New Roman" pitchFamily="18" charset="0"/>
                <a:cs typeface="Times New Roman" pitchFamily="18" charset="0"/>
              </a:endParaRPr>
            </a:p>
          </p:txBody>
        </p:sp>
      </p:grpSp>
      <p:sp>
        <p:nvSpPr>
          <p:cNvPr id="59" name="TextBox 58">
            <a:extLst>
              <a:ext uri="{FF2B5EF4-FFF2-40B4-BE49-F238E27FC236}">
                <a16:creationId xmlns:a16="http://schemas.microsoft.com/office/drawing/2014/main" id="{7906CF16-7430-4D97-84EC-C7BF9877596A}"/>
              </a:ext>
            </a:extLst>
          </p:cNvPr>
          <p:cNvSpPr txBox="1"/>
          <p:nvPr/>
        </p:nvSpPr>
        <p:spPr>
          <a:xfrm>
            <a:off x="819397" y="3326691"/>
            <a:ext cx="10284032" cy="984885"/>
          </a:xfrm>
          <a:prstGeom prst="rect">
            <a:avLst/>
          </a:prstGeom>
          <a:noFill/>
        </p:spPr>
        <p:txBody>
          <a:bodyPr wrap="square" lIns="36000" tIns="0" rIns="36000" bIns="0" rtlCol="0" anchor="ctr">
            <a:spAutoFit/>
          </a:bodyPr>
          <a:lstStyle/>
          <a:p>
            <a:pPr algn="ctr"/>
            <a:r>
              <a:rPr lang="en-US" sz="3200" b="1" dirty="0">
                <a:solidFill>
                  <a:schemeClr val="accent1">
                    <a:lumMod val="75000"/>
                  </a:schemeClr>
                </a:solidFill>
                <a:latin typeface="Times New Roman" pitchFamily="18" charset="0"/>
                <a:cs typeface="Times New Roman" pitchFamily="18" charset="0"/>
              </a:rPr>
              <a:t>Two groups of indicators are used to evaluate labor efficiency. :</a:t>
            </a:r>
          </a:p>
        </p:txBody>
      </p:sp>
      <p:grpSp>
        <p:nvGrpSpPr>
          <p:cNvPr id="39" name="그룹 49">
            <a:extLst>
              <a:ext uri="{FF2B5EF4-FFF2-40B4-BE49-F238E27FC236}">
                <a16:creationId xmlns:a16="http://schemas.microsoft.com/office/drawing/2014/main" id="{A2664DDB-65DC-45AD-AF17-1D158C3B39C9}"/>
              </a:ext>
            </a:extLst>
          </p:cNvPr>
          <p:cNvGrpSpPr/>
          <p:nvPr/>
        </p:nvGrpSpPr>
        <p:grpSpPr>
          <a:xfrm rot="10800000">
            <a:off x="11380990" y="5812241"/>
            <a:ext cx="638491" cy="897687"/>
            <a:chOff x="4335987" y="774785"/>
            <a:chExt cx="887766" cy="1248156"/>
          </a:xfrm>
          <a:effectLst/>
        </p:grpSpPr>
        <p:sp>
          <p:nvSpPr>
            <p:cNvPr id="40" name="이등변 삼각형 50">
              <a:extLst>
                <a:ext uri="{FF2B5EF4-FFF2-40B4-BE49-F238E27FC236}">
                  <a16:creationId xmlns:a16="http://schemas.microsoft.com/office/drawing/2014/main" id="{BEEA366E-78F1-4D21-90D2-C25209127297}"/>
                </a:ext>
              </a:extLst>
            </p:cNvPr>
            <p:cNvSpPr/>
            <p:nvPr/>
          </p:nvSpPr>
          <p:spPr>
            <a:xfrm rot="5400000">
              <a:off x="4155792" y="954980"/>
              <a:ext cx="1248156" cy="887766"/>
            </a:xfrm>
            <a:prstGeom prst="triangle">
              <a:avLst/>
            </a:prstGeom>
            <a:solidFill>
              <a:schemeClr val="accent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Times New Roman" pitchFamily="18" charset="0"/>
                <a:cs typeface="Times New Roman" pitchFamily="18" charset="0"/>
              </a:endParaRPr>
            </a:p>
          </p:txBody>
        </p:sp>
        <p:sp>
          <p:nvSpPr>
            <p:cNvPr id="41" name="이등변 삼각형 51">
              <a:extLst>
                <a:ext uri="{FF2B5EF4-FFF2-40B4-BE49-F238E27FC236}">
                  <a16:creationId xmlns:a16="http://schemas.microsoft.com/office/drawing/2014/main" id="{9EBD6A71-6EFA-45B4-B17E-DAFBD40743DF}"/>
                </a:ext>
              </a:extLst>
            </p:cNvPr>
            <p:cNvSpPr/>
            <p:nvPr/>
          </p:nvSpPr>
          <p:spPr>
            <a:xfrm rot="5400000">
              <a:off x="4284886" y="1008637"/>
              <a:ext cx="1097280" cy="780453"/>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latin typeface="Times New Roman" pitchFamily="18" charset="0"/>
                <a:cs typeface="Times New Roman" pitchFamily="18" charset="0"/>
              </a:endParaRPr>
            </a:p>
          </p:txBody>
        </p:sp>
      </p:grpSp>
      <p:sp>
        <p:nvSpPr>
          <p:cNvPr id="7" name="Прямоугольник 6"/>
          <p:cNvSpPr/>
          <p:nvPr/>
        </p:nvSpPr>
        <p:spPr>
          <a:xfrm>
            <a:off x="360617" y="4691414"/>
            <a:ext cx="10614157" cy="1938992"/>
          </a:xfrm>
          <a:prstGeom prst="rect">
            <a:avLst/>
          </a:prstGeom>
        </p:spPr>
        <p:txBody>
          <a:bodyPr wrap="square">
            <a:spAutoFit/>
          </a:bodyPr>
          <a:lstStyle/>
          <a:p>
            <a:pPr marL="514350" indent="-514350" algn="just">
              <a:buFont typeface="+mj-lt"/>
              <a:buAutoNum type="arabicPeriod"/>
            </a:pPr>
            <a:r>
              <a:rPr lang="en-US" sz="2400" b="1" dirty="0">
                <a:solidFill>
                  <a:schemeClr val="accent2">
                    <a:lumMod val="75000"/>
                  </a:schemeClr>
                </a:solidFill>
                <a:latin typeface="Times New Roman" pitchFamily="18" charset="0"/>
                <a:cs typeface="Times New Roman" pitchFamily="18" charset="0"/>
              </a:rPr>
              <a:t>Direct (or quantitative) indicators are easily measurable, can be objectively quantified, and are predetermined; based on these indicators, the degree of achievement of the set goals is determined;</a:t>
            </a:r>
          </a:p>
          <a:p>
            <a:pPr marL="514350" indent="-514350" algn="just">
              <a:buFont typeface="+mj-lt"/>
              <a:buAutoNum type="arabicPeriod"/>
            </a:pPr>
            <a:r>
              <a:rPr lang="en-US" sz="2400" b="1" dirty="0">
                <a:solidFill>
                  <a:schemeClr val="accent2">
                    <a:lumMod val="75000"/>
                  </a:schemeClr>
                </a:solidFill>
                <a:latin typeface="Times New Roman" pitchFamily="18" charset="0"/>
                <a:cs typeface="Times New Roman" pitchFamily="18" charset="0"/>
              </a:rPr>
              <a:t>Indirect indicators, which indirectly influence the achievement of results; it is impossible to determine them quantitatively.</a:t>
            </a:r>
          </a:p>
        </p:txBody>
      </p:sp>
    </p:spTree>
    <p:extLst>
      <p:ext uri="{BB962C8B-B14F-4D97-AF65-F5344CB8AC3E}">
        <p14:creationId xmlns:p14="http://schemas.microsoft.com/office/powerpoint/2010/main" val="24735853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E72543B-4400-46FB-8A81-33EB075F8EDC}"/>
              </a:ext>
            </a:extLst>
          </p:cNvPr>
          <p:cNvSpPr txBox="1"/>
          <p:nvPr/>
        </p:nvSpPr>
        <p:spPr>
          <a:xfrm>
            <a:off x="10259158" y="4338000"/>
            <a:ext cx="1258766" cy="307777"/>
          </a:xfrm>
          <a:prstGeom prst="rect">
            <a:avLst/>
          </a:prstGeom>
          <a:noFill/>
        </p:spPr>
        <p:txBody>
          <a:bodyPr wrap="square" rtlCol="0" anchor="ctr">
            <a:spAutoFit/>
          </a:bodyPr>
          <a:lstStyle/>
          <a:p>
            <a:pPr algn="r"/>
            <a:r>
              <a:rPr lang="en-US" altLang="ko-KR" sz="1400" b="1" i="1" dirty="0">
                <a:solidFill>
                  <a:schemeClr val="bg1"/>
                </a:solidFill>
                <a:latin typeface="Times New Roman" pitchFamily="18" charset="0"/>
                <a:cs typeface="Times New Roman" pitchFamily="18" charset="0"/>
              </a:rPr>
              <a:t>PowerPoint</a:t>
            </a:r>
            <a:endParaRPr lang="ko-KR" altLang="en-US" sz="1400" i="1" dirty="0">
              <a:solidFill>
                <a:schemeClr val="bg1"/>
              </a:solidFill>
              <a:latin typeface="Times New Roman" pitchFamily="18" charset="0"/>
              <a:cs typeface="Times New Roman" pitchFamily="18" charset="0"/>
            </a:endParaRPr>
          </a:p>
        </p:txBody>
      </p:sp>
      <p:pic>
        <p:nvPicPr>
          <p:cNvPr id="10" name="Рисунок 9"/>
          <p:cNvPicPr>
            <a:picLocks noGrp="1" noChangeAspect="1"/>
          </p:cNvPicPr>
          <p:nvPr>
            <p:ph type="pic" sz="quarter" idx="14"/>
          </p:nvPr>
        </p:nvPicPr>
        <p:blipFill>
          <a:blip r:embed="rId2">
            <a:extLst>
              <a:ext uri="{28A0092B-C50C-407E-A947-70E740481C1C}">
                <a14:useLocalDpi xmlns:a14="http://schemas.microsoft.com/office/drawing/2010/main" val="0"/>
              </a:ext>
            </a:extLst>
          </a:blip>
          <a:stretch>
            <a:fillRect/>
          </a:stretch>
        </p:blipFill>
        <p:spPr>
          <a:xfrm>
            <a:off x="3728221" y="1580606"/>
            <a:ext cx="8463779" cy="3271857"/>
          </a:xfrm>
        </p:spPr>
      </p:pic>
      <p:sp>
        <p:nvSpPr>
          <p:cNvPr id="12" name="Прямоугольник 11"/>
          <p:cNvSpPr/>
          <p:nvPr/>
        </p:nvSpPr>
        <p:spPr>
          <a:xfrm>
            <a:off x="257174" y="5061049"/>
            <a:ext cx="11696701" cy="1446550"/>
          </a:xfrm>
          <a:prstGeom prst="rect">
            <a:avLst/>
          </a:prstGeom>
          <a:solidFill>
            <a:schemeClr val="accent2">
              <a:lumMod val="20000"/>
              <a:lumOff val="80000"/>
            </a:schemeClr>
          </a:solidFill>
          <a:ln w="38100">
            <a:solidFill>
              <a:schemeClr val="accent1">
                <a:lumMod val="75000"/>
              </a:schemeClr>
            </a:solidFill>
          </a:ln>
        </p:spPr>
        <p:txBody>
          <a:bodyPr wrap="square">
            <a:spAutoFit/>
          </a:bodyPr>
          <a:lstStyle/>
          <a:p>
            <a:pPr marL="342900" indent="-342900">
              <a:buFont typeface="+mj-lt"/>
              <a:buAutoNum type="arabicPeriod"/>
            </a:pPr>
            <a:r>
              <a:rPr lang="en-US" sz="2200" b="1" dirty="0">
                <a:solidFill>
                  <a:schemeClr val="accent1">
                    <a:lumMod val="75000"/>
                  </a:schemeClr>
                </a:solidFill>
                <a:latin typeface="Times New Roman" pitchFamily="18" charset="0"/>
                <a:cs typeface="Times New Roman" pitchFamily="18" charset="0"/>
              </a:rPr>
              <a:t>"Hard"</a:t>
            </a:r>
            <a:r>
              <a:rPr lang="en-US" sz="2200" dirty="0">
                <a:latin typeface="Times New Roman" pitchFamily="18" charset="0"/>
                <a:cs typeface="Times New Roman" pitchFamily="18" charset="0"/>
              </a:rPr>
              <a:t> indicators are easily measured, can be objectively quantified to a sufficient degree, and are always predetermined. </a:t>
            </a:r>
            <a:endParaRPr lang="ru-RU" sz="2200" dirty="0">
              <a:latin typeface="Times New Roman" pitchFamily="18" charset="0"/>
              <a:cs typeface="Times New Roman" pitchFamily="18" charset="0"/>
            </a:endParaRPr>
          </a:p>
          <a:p>
            <a:pPr marL="342900" indent="-342900">
              <a:buFont typeface="+mj-lt"/>
              <a:buAutoNum type="arabicPeriod"/>
            </a:pPr>
            <a:r>
              <a:rPr lang="en-US" sz="2200" b="1" dirty="0">
                <a:solidFill>
                  <a:schemeClr val="accent1">
                    <a:lumMod val="75000"/>
                  </a:schemeClr>
                </a:solidFill>
                <a:latin typeface="Times New Roman" pitchFamily="18" charset="0"/>
                <a:cs typeface="Times New Roman" pitchFamily="18" charset="0"/>
              </a:rPr>
              <a:t>"Soft" </a:t>
            </a:r>
            <a:r>
              <a:rPr lang="en-US" sz="2200" dirty="0">
                <a:latin typeface="Times New Roman" pitchFamily="18" charset="0"/>
                <a:cs typeface="Times New Roman" pitchFamily="18" charset="0"/>
              </a:rPr>
              <a:t>indicators are distinguished by their certain dependence on the evaluator's subjective opinion, as they cannot be quantitatively determined..</a:t>
            </a:r>
            <a:endParaRPr lang="ru-RU" sz="2200" dirty="0">
              <a:latin typeface="Times New Roman" pitchFamily="18" charset="0"/>
              <a:cs typeface="Times New Roman" pitchFamily="18" charset="0"/>
            </a:endParaRPr>
          </a:p>
        </p:txBody>
      </p:sp>
      <p:sp>
        <p:nvSpPr>
          <p:cNvPr id="13" name="Прямоугольник 12"/>
          <p:cNvSpPr/>
          <p:nvPr/>
        </p:nvSpPr>
        <p:spPr>
          <a:xfrm>
            <a:off x="371475" y="371980"/>
            <a:ext cx="11582400" cy="892552"/>
          </a:xfrm>
          <a:prstGeom prst="rect">
            <a:avLst/>
          </a:prstGeom>
          <a:solidFill>
            <a:schemeClr val="accent2">
              <a:lumMod val="20000"/>
              <a:lumOff val="80000"/>
            </a:schemeClr>
          </a:solidFill>
          <a:ln w="28575">
            <a:solidFill>
              <a:schemeClr val="accent2">
                <a:lumMod val="75000"/>
              </a:schemeClr>
            </a:solidFill>
          </a:ln>
        </p:spPr>
        <p:txBody>
          <a:bodyPr wrap="square">
            <a:spAutoFit/>
          </a:bodyPr>
          <a:lstStyle/>
          <a:p>
            <a:pPr algn="ctr"/>
            <a:r>
              <a:rPr lang="en-US" sz="2600" dirty="0">
                <a:latin typeface="Times New Roman" pitchFamily="18" charset="0"/>
                <a:cs typeface="Times New Roman" pitchFamily="18" charset="0"/>
              </a:rPr>
              <a:t>Two groups of criteria are used to evaluate employee productivity: "hard" and "soft" indicators.</a:t>
            </a:r>
            <a:endParaRPr lang="ru-RU" sz="2600" dirty="0">
              <a:latin typeface="Times New Roman" pitchFamily="18" charset="0"/>
              <a:cs typeface="Times New Roman" pitchFamily="18" charset="0"/>
            </a:endParaRPr>
          </a:p>
        </p:txBody>
      </p:sp>
    </p:spTree>
    <p:extLst>
      <p:ext uri="{BB962C8B-B14F-4D97-AF65-F5344CB8AC3E}">
        <p14:creationId xmlns:p14="http://schemas.microsoft.com/office/powerpoint/2010/main" val="3668670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Grp="1" noChangeAspect="1"/>
          </p:cNvPicPr>
          <p:nvPr>
            <p:ph type="pic" sz="quarter" idx="14"/>
          </p:nvPr>
        </p:nvPicPr>
        <p:blipFill>
          <a:blip r:embed="rId2">
            <a:extLst>
              <a:ext uri="{28A0092B-C50C-407E-A947-70E740481C1C}">
                <a14:useLocalDpi xmlns:a14="http://schemas.microsoft.com/office/drawing/2010/main" val="0"/>
              </a:ext>
            </a:extLst>
          </a:blip>
          <a:stretch>
            <a:fillRect/>
          </a:stretch>
        </p:blipFill>
        <p:spPr>
          <a:xfrm>
            <a:off x="6487997" y="1609336"/>
            <a:ext cx="5704003" cy="3419475"/>
          </a:xfrm>
        </p:spPr>
      </p:pic>
      <p:sp>
        <p:nvSpPr>
          <p:cNvPr id="3" name="Прямоугольник 2"/>
          <p:cNvSpPr/>
          <p:nvPr/>
        </p:nvSpPr>
        <p:spPr>
          <a:xfrm>
            <a:off x="157142" y="2303412"/>
            <a:ext cx="6634181" cy="2031325"/>
          </a:xfrm>
          <a:prstGeom prst="rect">
            <a:avLst/>
          </a:prstGeom>
        </p:spPr>
        <p:txBody>
          <a:bodyPr wrap="square">
            <a:spAutoFit/>
          </a:bodyPr>
          <a:lstStyle/>
          <a:p>
            <a:pPr algn="ctr"/>
            <a:r>
              <a:rPr lang="en-US" b="1" dirty="0">
                <a:solidFill>
                  <a:schemeClr val="bg1"/>
                </a:solidFill>
              </a:rPr>
              <a:t>1) describing tasks;</a:t>
            </a:r>
          </a:p>
          <a:p>
            <a:pPr algn="ctr"/>
            <a:r>
              <a:rPr lang="en-US" b="1" dirty="0">
                <a:solidFill>
                  <a:schemeClr val="bg1"/>
                </a:solidFill>
              </a:rPr>
              <a:t>2) identifying requirements;</a:t>
            </a:r>
          </a:p>
          <a:p>
            <a:pPr algn="ctr"/>
            <a:r>
              <a:rPr lang="en-US" b="1" dirty="0">
                <a:solidFill>
                  <a:schemeClr val="bg1"/>
                </a:solidFill>
              </a:rPr>
              <a:t>3) evaluating based on factors of a specific performer;</a:t>
            </a:r>
          </a:p>
          <a:p>
            <a:pPr algn="ctr"/>
            <a:r>
              <a:rPr lang="en-US" b="1" dirty="0">
                <a:solidFill>
                  <a:schemeClr val="bg1"/>
                </a:solidFill>
              </a:rPr>
              <a:t>4) calculating the overall assessment;</a:t>
            </a:r>
          </a:p>
          <a:p>
            <a:pPr algn="ctr"/>
            <a:r>
              <a:rPr lang="en-US" b="1" dirty="0">
                <a:solidFill>
                  <a:schemeClr val="bg1"/>
                </a:solidFill>
              </a:rPr>
              <a:t>5) comparing with the standard;</a:t>
            </a:r>
          </a:p>
          <a:p>
            <a:pPr algn="ctr"/>
            <a:r>
              <a:rPr lang="en-US" b="1" dirty="0">
                <a:solidFill>
                  <a:schemeClr val="bg1"/>
                </a:solidFill>
              </a:rPr>
              <a:t>6) assessing the employee's level;</a:t>
            </a:r>
          </a:p>
          <a:p>
            <a:pPr algn="ctr"/>
            <a:r>
              <a:rPr lang="en-US" b="1" dirty="0">
                <a:solidFill>
                  <a:schemeClr val="bg1"/>
                </a:solidFill>
              </a:rPr>
              <a:t>7) communicating assessment results to the employee.</a:t>
            </a:r>
            <a:endParaRPr lang="ru-RU" b="1" dirty="0">
              <a:solidFill>
                <a:schemeClr val="bg1"/>
              </a:solidFill>
            </a:endParaRPr>
          </a:p>
        </p:txBody>
      </p:sp>
      <p:sp>
        <p:nvSpPr>
          <p:cNvPr id="4" name="Прямоугольник 3"/>
          <p:cNvSpPr/>
          <p:nvPr/>
        </p:nvSpPr>
        <p:spPr>
          <a:xfrm>
            <a:off x="3032661" y="757195"/>
            <a:ext cx="5827236" cy="784830"/>
          </a:xfrm>
          <a:prstGeom prst="rect">
            <a:avLst/>
          </a:prstGeom>
        </p:spPr>
        <p:txBody>
          <a:bodyPr wrap="none">
            <a:spAutoFit/>
          </a:bodyPr>
          <a:lstStyle/>
          <a:p>
            <a:pPr algn="ctr"/>
            <a:r>
              <a:rPr lang="en-US" sz="4500" b="1" dirty="0">
                <a:solidFill>
                  <a:schemeClr val="accent1">
                    <a:lumMod val="75000"/>
                  </a:schemeClr>
                </a:solidFill>
              </a:rPr>
              <a:t>Assessment Stages:</a:t>
            </a:r>
          </a:p>
        </p:txBody>
      </p:sp>
      <p:sp>
        <p:nvSpPr>
          <p:cNvPr id="7" name="Прямоугольник 6"/>
          <p:cNvSpPr/>
          <p:nvPr/>
        </p:nvSpPr>
        <p:spPr>
          <a:xfrm>
            <a:off x="421449" y="4886742"/>
            <a:ext cx="11341925" cy="1754326"/>
          </a:xfrm>
          <a:prstGeom prst="rect">
            <a:avLst/>
          </a:prstGeom>
        </p:spPr>
        <p:txBody>
          <a:bodyPr wrap="square">
            <a:spAutoFit/>
          </a:bodyPr>
          <a:lstStyle/>
          <a:p>
            <a:pPr algn="just"/>
            <a:r>
              <a:rPr lang="en-US" b="1" dirty="0">
                <a:solidFill>
                  <a:schemeClr val="accent1">
                    <a:lumMod val="75000"/>
                  </a:schemeClr>
                </a:solidFill>
              </a:rPr>
              <a:t>The direct supervisor is primarily responsible for employee evaluation. They are accountable for ensuring the objectivity and completeness of the information base necessary for current periodic assessments and conduct evaluation interviews with employees. In the hiring process, the main task of the HR department evaluating candidates is to select an employee who can achieve the results expected by the organization. In essence, evaluation during hiring is one of the forms of initial quality control for the organization's human resources.</a:t>
            </a:r>
          </a:p>
        </p:txBody>
      </p:sp>
    </p:spTree>
    <p:extLst>
      <p:ext uri="{BB962C8B-B14F-4D97-AF65-F5344CB8AC3E}">
        <p14:creationId xmlns:p14="http://schemas.microsoft.com/office/powerpoint/2010/main" val="37014054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Grp="1" noChangeAspect="1"/>
          </p:cNvPicPr>
          <p:nvPr>
            <p:ph type="pic" idx="12"/>
          </p:nvPr>
        </p:nvPicPr>
        <p:blipFill>
          <a:blip r:embed="rId2">
            <a:extLst>
              <a:ext uri="{28A0092B-C50C-407E-A947-70E740481C1C}">
                <a14:useLocalDpi xmlns:a14="http://schemas.microsoft.com/office/drawing/2010/main" val="0"/>
              </a:ext>
            </a:extLst>
          </a:blip>
          <a:srcRect l="25170" r="25170"/>
          <a:stretch>
            <a:fillRect/>
          </a:stretch>
        </p:blipFill>
        <p:spPr/>
      </p:pic>
      <p:sp>
        <p:nvSpPr>
          <p:cNvPr id="6" name="Rectangle 7">
            <a:extLst>
              <a:ext uri="{FF2B5EF4-FFF2-40B4-BE49-F238E27FC236}">
                <a16:creationId xmlns:a16="http://schemas.microsoft.com/office/drawing/2014/main" id="{FF017E68-365C-4FAA-A493-1F52DE287B25}"/>
              </a:ext>
            </a:extLst>
          </p:cNvPr>
          <p:cNvSpPr/>
          <p:nvPr/>
        </p:nvSpPr>
        <p:spPr>
          <a:xfrm>
            <a:off x="6348262" y="368135"/>
            <a:ext cx="5661692" cy="63366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10D90C16-0263-49D7-B179-5ECD60FC114C}"/>
              </a:ext>
            </a:extLst>
          </p:cNvPr>
          <p:cNvSpPr txBox="1"/>
          <p:nvPr/>
        </p:nvSpPr>
        <p:spPr>
          <a:xfrm>
            <a:off x="6904047" y="580047"/>
            <a:ext cx="4535478" cy="6124754"/>
          </a:xfrm>
          <a:prstGeom prst="rect">
            <a:avLst/>
          </a:prstGeom>
          <a:noFill/>
        </p:spPr>
        <p:txBody>
          <a:bodyPr wrap="square" rtlCol="0">
            <a:spAutoFit/>
          </a:bodyPr>
          <a:lstStyle/>
          <a:p>
            <a:pPr algn="just"/>
            <a:r>
              <a:rPr lang="en-US" sz="3200" b="1" dirty="0">
                <a:solidFill>
                  <a:schemeClr val="bg1"/>
                </a:solidFill>
                <a:latin typeface="Times New Roman" pitchFamily="18" charset="0"/>
                <a:cs typeface="Times New Roman" pitchFamily="18" charset="0"/>
              </a:rPr>
              <a:t>Despite the existence of numerous different approaches to assessment, they all share a common shortcoming.- </a:t>
            </a:r>
            <a:r>
              <a:rPr lang="en-US" sz="3600" b="1" dirty="0">
                <a:solidFill>
                  <a:schemeClr val="accent4"/>
                </a:solidFill>
                <a:latin typeface="Times New Roman" pitchFamily="18" charset="0"/>
                <a:cs typeface="Times New Roman" pitchFamily="18" charset="0"/>
              </a:rPr>
              <a:t>from subjectivity</a:t>
            </a:r>
            <a:r>
              <a:rPr lang="en-US" sz="3200" b="1" dirty="0">
                <a:solidFill>
                  <a:schemeClr val="bg1"/>
                </a:solidFill>
                <a:latin typeface="Times New Roman" pitchFamily="18" charset="0"/>
                <a:cs typeface="Times New Roman" pitchFamily="18" charset="0"/>
              </a:rPr>
              <a:t> suffers. The decision largely depends on the person applying the method or on the individual they engage as an expert</a:t>
            </a:r>
          </a:p>
        </p:txBody>
      </p:sp>
      <p:sp>
        <p:nvSpPr>
          <p:cNvPr id="11" name="자유형: 도형 10">
            <a:extLst>
              <a:ext uri="{FF2B5EF4-FFF2-40B4-BE49-F238E27FC236}">
                <a16:creationId xmlns:a16="http://schemas.microsoft.com/office/drawing/2014/main" id="{64F4EE5C-1753-4B66-96A7-BCD9AC8EF6CC}"/>
              </a:ext>
            </a:extLst>
          </p:cNvPr>
          <p:cNvSpPr/>
          <p:nvPr/>
        </p:nvSpPr>
        <p:spPr>
          <a:xfrm>
            <a:off x="6252626" y="3778124"/>
            <a:ext cx="575221" cy="452438"/>
          </a:xfrm>
          <a:custGeom>
            <a:avLst/>
            <a:gdLst/>
            <a:ahLst/>
            <a:cxnLst/>
            <a:rect l="l" t="t" r="r" b="b"/>
            <a:pathLst>
              <a:path w="575221" h="452438">
                <a:moveTo>
                  <a:pt x="534293" y="0"/>
                </a:moveTo>
                <a:lnTo>
                  <a:pt x="575221" y="86320"/>
                </a:lnTo>
                <a:cubicBezTo>
                  <a:pt x="533549" y="100211"/>
                  <a:pt x="503659" y="119559"/>
                  <a:pt x="485552" y="144363"/>
                </a:cubicBezTo>
                <a:cubicBezTo>
                  <a:pt x="467445" y="169168"/>
                  <a:pt x="457895" y="202158"/>
                  <a:pt x="456903" y="243334"/>
                </a:cubicBezTo>
                <a:lnTo>
                  <a:pt x="558106" y="243334"/>
                </a:lnTo>
                <a:lnTo>
                  <a:pt x="558106" y="452438"/>
                </a:lnTo>
                <a:lnTo>
                  <a:pt x="349002" y="452438"/>
                </a:lnTo>
                <a:lnTo>
                  <a:pt x="349002" y="302865"/>
                </a:lnTo>
                <a:cubicBezTo>
                  <a:pt x="349002" y="241846"/>
                  <a:pt x="354335" y="193973"/>
                  <a:pt x="365001" y="159246"/>
                </a:cubicBezTo>
                <a:cubicBezTo>
                  <a:pt x="375667" y="124520"/>
                  <a:pt x="395511" y="93266"/>
                  <a:pt x="424533" y="65484"/>
                </a:cubicBezTo>
                <a:cubicBezTo>
                  <a:pt x="453554" y="37703"/>
                  <a:pt x="490141" y="15875"/>
                  <a:pt x="534293" y="0"/>
                </a:cubicBezTo>
                <a:close/>
                <a:moveTo>
                  <a:pt x="185291" y="0"/>
                </a:moveTo>
                <a:lnTo>
                  <a:pt x="226219" y="86320"/>
                </a:lnTo>
                <a:cubicBezTo>
                  <a:pt x="184547" y="100211"/>
                  <a:pt x="154658" y="119559"/>
                  <a:pt x="136550" y="144363"/>
                </a:cubicBezTo>
                <a:cubicBezTo>
                  <a:pt x="118443" y="169168"/>
                  <a:pt x="108893" y="202158"/>
                  <a:pt x="107901" y="243334"/>
                </a:cubicBezTo>
                <a:lnTo>
                  <a:pt x="209104" y="243334"/>
                </a:lnTo>
                <a:lnTo>
                  <a:pt x="209104" y="452438"/>
                </a:lnTo>
                <a:lnTo>
                  <a:pt x="0" y="452438"/>
                </a:lnTo>
                <a:lnTo>
                  <a:pt x="0" y="302865"/>
                </a:lnTo>
                <a:cubicBezTo>
                  <a:pt x="0" y="242342"/>
                  <a:pt x="5333" y="194593"/>
                  <a:pt x="15999" y="159618"/>
                </a:cubicBezTo>
                <a:cubicBezTo>
                  <a:pt x="26665" y="124644"/>
                  <a:pt x="46385" y="93266"/>
                  <a:pt x="75159" y="65484"/>
                </a:cubicBezTo>
                <a:cubicBezTo>
                  <a:pt x="103932" y="37703"/>
                  <a:pt x="140643" y="15875"/>
                  <a:pt x="1852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4" name="Рисунок 3"/>
          <p:cNvPicPr>
            <a:picLocks noGrp="1" noChangeAspect="1"/>
          </p:cNvPicPr>
          <p:nvPr>
            <p:ph type="pic" idx="11"/>
          </p:nvPr>
        </p:nvPicPr>
        <p:blipFill>
          <a:blip r:embed="rId3">
            <a:extLst>
              <a:ext uri="{28A0092B-C50C-407E-A947-70E740481C1C}">
                <a14:useLocalDpi xmlns:a14="http://schemas.microsoft.com/office/drawing/2010/main" val="0"/>
              </a:ext>
            </a:extLst>
          </a:blip>
          <a:srcRect l="25163" r="25163"/>
          <a:stretch>
            <a:fillRect/>
          </a:stretch>
        </p:blipFill>
        <p:spPr/>
      </p:pic>
    </p:spTree>
    <p:extLst>
      <p:ext uri="{BB962C8B-B14F-4D97-AF65-F5344CB8AC3E}">
        <p14:creationId xmlns:p14="http://schemas.microsoft.com/office/powerpoint/2010/main" val="3223665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entagon 34">
            <a:extLst>
              <a:ext uri="{FF2B5EF4-FFF2-40B4-BE49-F238E27FC236}">
                <a16:creationId xmlns:a16="http://schemas.microsoft.com/office/drawing/2014/main" id="{D5B33022-D35D-4CA0-89C9-023DB0CCE8BB}"/>
              </a:ext>
            </a:extLst>
          </p:cNvPr>
          <p:cNvSpPr/>
          <p:nvPr/>
        </p:nvSpPr>
        <p:spPr>
          <a:xfrm rot="5400000">
            <a:off x="-321793" y="3790916"/>
            <a:ext cx="3401492" cy="1989731"/>
          </a:xfrm>
          <a:prstGeom prst="homePlate">
            <a:avLst>
              <a:gd name="adj" fmla="val 48299"/>
            </a:avLst>
          </a:prstGeom>
          <a:solidFill>
            <a:schemeClr val="accent2"/>
          </a:solid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400">
              <a:solidFill>
                <a:schemeClr val="tx1">
                  <a:lumMod val="75000"/>
                  <a:lumOff val="25000"/>
                </a:schemeClr>
              </a:solidFill>
            </a:endParaRPr>
          </a:p>
        </p:txBody>
      </p:sp>
      <p:sp>
        <p:nvSpPr>
          <p:cNvPr id="6" name="Pentagon 35">
            <a:extLst>
              <a:ext uri="{FF2B5EF4-FFF2-40B4-BE49-F238E27FC236}">
                <a16:creationId xmlns:a16="http://schemas.microsoft.com/office/drawing/2014/main" id="{0A5C0293-D66D-4F0F-B997-7C92FC3FA1C4}"/>
              </a:ext>
            </a:extLst>
          </p:cNvPr>
          <p:cNvSpPr/>
          <p:nvPr/>
        </p:nvSpPr>
        <p:spPr>
          <a:xfrm rot="5400000">
            <a:off x="-657736" y="1157580"/>
            <a:ext cx="4064734" cy="1989731"/>
          </a:xfrm>
          <a:prstGeom prst="homePlate">
            <a:avLst>
              <a:gd name="adj" fmla="val 47103"/>
            </a:avLst>
          </a:prstGeom>
          <a:solidFill>
            <a:schemeClr val="accent1"/>
          </a:solidFill>
          <a:ln w="635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400">
              <a:solidFill>
                <a:schemeClr val="tx1">
                  <a:lumMod val="75000"/>
                  <a:lumOff val="25000"/>
                </a:schemeClr>
              </a:solidFill>
            </a:endParaRPr>
          </a:p>
        </p:txBody>
      </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rot="16200000">
            <a:off x="-1147805" y="2163351"/>
            <a:ext cx="5448621" cy="1514475"/>
          </a:xfrm>
        </p:spPr>
        <p:txBody>
          <a:bodyPr/>
          <a:lstStyle/>
          <a:p>
            <a:r>
              <a:rPr lang="en-US" sz="3400" dirty="0">
                <a:solidFill>
                  <a:schemeClr val="bg1"/>
                </a:solidFill>
              </a:rPr>
              <a:t>Requirements for employee evaluation technology:</a:t>
            </a:r>
          </a:p>
        </p:txBody>
      </p:sp>
      <p:sp>
        <p:nvSpPr>
          <p:cNvPr id="10" name="Прямоугольник 9"/>
          <p:cNvSpPr/>
          <p:nvPr/>
        </p:nvSpPr>
        <p:spPr>
          <a:xfrm>
            <a:off x="2638425" y="219972"/>
            <a:ext cx="8953499" cy="6247864"/>
          </a:xfrm>
          <a:prstGeom prst="rect">
            <a:avLst/>
          </a:prstGeom>
        </p:spPr>
        <p:txBody>
          <a:bodyPr wrap="square">
            <a:spAutoFit/>
          </a:bodyPr>
          <a:lstStyle/>
          <a:p>
            <a:pPr algn="just"/>
            <a:r>
              <a:rPr lang="en-US" sz="2000" b="1" dirty="0">
                <a:solidFill>
                  <a:schemeClr val="accent2"/>
                </a:solidFill>
                <a:latin typeface="Times New Roman" pitchFamily="18" charset="0"/>
                <a:cs typeface="Times New Roman" pitchFamily="18" charset="0"/>
              </a:rPr>
              <a:t>−impartiality - being independent from personal opinions or individual considerations</a:t>
            </a:r>
            <a:r>
              <a:rPr lang="en-US" sz="2000" dirty="0">
                <a:latin typeface="Times New Roman" pitchFamily="18" charset="0"/>
                <a:cs typeface="Times New Roman" pitchFamily="18" charset="0"/>
              </a:rPr>
              <a:t>;</a:t>
            </a:r>
          </a:p>
          <a:p>
            <a:pPr algn="just"/>
            <a:r>
              <a:rPr lang="en-US" sz="2000" b="1" dirty="0">
                <a:solidFill>
                  <a:schemeClr val="accent2"/>
                </a:solidFill>
                <a:latin typeface="Times New Roman" pitchFamily="18" charset="0"/>
                <a:cs typeface="Times New Roman" pitchFamily="18" charset="0"/>
              </a:rPr>
              <a:t>−Relative independence from the influence of situational factors (mood, weather, past achievements and failures);</a:t>
            </a:r>
          </a:p>
          <a:p>
            <a:pPr algn="just"/>
            <a:r>
              <a:rPr lang="en-US" sz="2000" b="1" dirty="0">
                <a:solidFill>
                  <a:schemeClr val="accent2"/>
                </a:solidFill>
                <a:latin typeface="Times New Roman" pitchFamily="18" charset="0"/>
                <a:cs typeface="Times New Roman" pitchFamily="18" charset="0"/>
              </a:rPr>
              <a:t>− Reliability - the level of a person's skill acquisition and how effectively they perform their duties should be assessed.</a:t>
            </a:r>
            <a:r>
              <a:rPr lang="en-US" sz="2000" dirty="0">
                <a:latin typeface="Times New Roman" pitchFamily="18" charset="0"/>
                <a:cs typeface="Times New Roman" pitchFamily="18" charset="0"/>
              </a:rPr>
              <a:t>;</a:t>
            </a:r>
          </a:p>
          <a:p>
            <a:pPr algn="just"/>
            <a:r>
              <a:rPr lang="en-US" sz="2000" b="1" dirty="0">
                <a:solidFill>
                  <a:schemeClr val="accent2"/>
                </a:solidFill>
                <a:latin typeface="Times New Roman" pitchFamily="18" charset="0"/>
                <a:cs typeface="Times New Roman" pitchFamily="18" charset="0"/>
              </a:rPr>
              <a:t>−Predictive capability - the assessment should provide information about the types of activities in which a person has potential abilities and to what extent these abilities are present.</a:t>
            </a:r>
            <a:r>
              <a:rPr lang="en-US" sz="2000" dirty="0">
                <a:latin typeface="Times New Roman" pitchFamily="18" charset="0"/>
                <a:cs typeface="Times New Roman" pitchFamily="18" charset="0"/>
              </a:rPr>
              <a:t>;</a:t>
            </a:r>
          </a:p>
          <a:p>
            <a:pPr algn="just"/>
            <a:r>
              <a:rPr lang="en-US" sz="2000" b="1" dirty="0">
                <a:solidFill>
                  <a:schemeClr val="accent2"/>
                </a:solidFill>
                <a:latin typeface="Times New Roman" pitchFamily="18" charset="0"/>
                <a:cs typeface="Times New Roman" pitchFamily="18" charset="0"/>
              </a:rPr>
              <a:t>−Complexity - not only is each member of the organization evaluated, but also the connections and relationships within the organization, as well as the capabilities of the organization as a whole are assessed.</a:t>
            </a:r>
            <a:r>
              <a:rPr lang="en-US" sz="2000" dirty="0">
                <a:latin typeface="Times New Roman" pitchFamily="18" charset="0"/>
                <a:cs typeface="Times New Roman" pitchFamily="18" charset="0"/>
              </a:rPr>
              <a:t>;</a:t>
            </a:r>
          </a:p>
          <a:p>
            <a:pPr algn="just"/>
            <a:r>
              <a:rPr lang="en-US" sz="2000" b="1" dirty="0">
                <a:solidFill>
                  <a:schemeClr val="accent2"/>
                </a:solidFill>
                <a:latin typeface="Times New Roman" pitchFamily="18" charset="0"/>
                <a:cs typeface="Times New Roman" pitchFamily="18" charset="0"/>
              </a:rPr>
              <a:t>− Clarity - The assessment process and criteria should be comprehensible to evaluators, observers, and those being evaluated, meaning they should possess the quality of internal precision</a:t>
            </a:r>
            <a:r>
              <a:rPr lang="en-US" sz="2000" dirty="0">
                <a:latin typeface="Times New Roman" pitchFamily="18" charset="0"/>
                <a:cs typeface="Times New Roman" pitchFamily="18" charset="0"/>
              </a:rPr>
              <a:t>;</a:t>
            </a:r>
          </a:p>
          <a:p>
            <a:pPr algn="just"/>
            <a:r>
              <a:rPr lang="en-US" sz="2000" b="1" dirty="0">
                <a:solidFill>
                  <a:schemeClr val="accent2"/>
                </a:solidFill>
                <a:latin typeface="Times New Roman" pitchFamily="18" charset="0"/>
                <a:cs typeface="Times New Roman" pitchFamily="18" charset="0"/>
              </a:rPr>
              <a:t>− Clarity - the assessment process and assessment criteria should be understandable for evaluators, observers, and those being evaluated, that is, they should possess the quality of internal precision.</a:t>
            </a:r>
            <a:r>
              <a:rPr lang="en-US" sz="2000" dirty="0">
                <a:latin typeface="Times New Roman" pitchFamily="18" charset="0"/>
                <a:cs typeface="Times New Roman" pitchFamily="18" charset="0"/>
              </a:rPr>
              <a:t>;</a:t>
            </a:r>
          </a:p>
          <a:p>
            <a:pPr algn="just"/>
            <a:r>
              <a:rPr lang="en-US" sz="2000" b="1" dirty="0" err="1">
                <a:solidFill>
                  <a:schemeClr val="accent2"/>
                </a:solidFill>
                <a:latin typeface="Times New Roman" pitchFamily="18" charset="0"/>
                <a:cs typeface="Times New Roman" pitchFamily="18" charset="0"/>
              </a:rPr>
              <a:t>Kadrlar</a:t>
            </a:r>
            <a:r>
              <a:rPr lang="en-US" sz="2000" b="1" dirty="0">
                <a:solidFill>
                  <a:schemeClr val="accent2"/>
                </a:solidFill>
                <a:latin typeface="Times New Roman" pitchFamily="18" charset="0"/>
                <a:cs typeface="Times New Roman" pitchFamily="18" charset="0"/>
              </a:rPr>
              <a:t> </a:t>
            </a:r>
            <a:r>
              <a:rPr lang="en-US" sz="2000" b="1" dirty="0" err="1">
                <a:solidFill>
                  <a:schemeClr val="accent2"/>
                </a:solidFill>
                <a:latin typeface="Times New Roman" pitchFamily="18" charset="0"/>
                <a:cs typeface="Times New Roman" pitchFamily="18" charset="0"/>
              </a:rPr>
              <a:t>ishining</a:t>
            </a:r>
            <a:r>
              <a:rPr lang="en-US" sz="2000" b="1" dirty="0">
                <a:solidFill>
                  <a:schemeClr val="accent2"/>
                </a:solidFill>
                <a:latin typeface="Times New Roman" pitchFamily="18" charset="0"/>
                <a:cs typeface="Times New Roman" pitchFamily="18" charset="0"/>
              </a:rPr>
              <a:t> </a:t>
            </a:r>
            <a:r>
              <a:rPr lang="en-US" sz="2000" b="1" dirty="0" err="1">
                <a:solidFill>
                  <a:schemeClr val="accent2"/>
                </a:solidFill>
                <a:latin typeface="Times New Roman" pitchFamily="18" charset="0"/>
                <a:cs typeface="Times New Roman" pitchFamily="18" charset="0"/>
              </a:rPr>
              <a:t>umumiy</a:t>
            </a:r>
            <a:r>
              <a:rPr lang="en-US" sz="2000" b="1" dirty="0">
                <a:solidFill>
                  <a:schemeClr val="accent2"/>
                </a:solidFill>
                <a:latin typeface="Times New Roman" pitchFamily="18" charset="0"/>
                <a:cs typeface="Times New Roman" pitchFamily="18" charset="0"/>
              </a:rPr>
              <a:t> </a:t>
            </a:r>
            <a:r>
              <a:rPr lang="en-US" sz="2000" b="1" dirty="0" err="1">
                <a:solidFill>
                  <a:schemeClr val="accent2"/>
                </a:solidFill>
                <a:latin typeface="Times New Roman" pitchFamily="18" charset="0"/>
                <a:cs typeface="Times New Roman" pitchFamily="18" charset="0"/>
              </a:rPr>
              <a:t>tizimiga</a:t>
            </a:r>
            <a:r>
              <a:rPr lang="en-US" sz="2000" b="1" dirty="0">
                <a:solidFill>
                  <a:schemeClr val="accent2"/>
                </a:solidFill>
                <a:latin typeface="Times New Roman" pitchFamily="18" charset="0"/>
                <a:cs typeface="Times New Roman" pitchFamily="18" charset="0"/>
              </a:rPr>
              <a:t> </a:t>
            </a:r>
            <a:r>
              <a:rPr lang="en-US" sz="2000" b="1" dirty="0" err="1">
                <a:solidFill>
                  <a:schemeClr val="accent2"/>
                </a:solidFill>
                <a:latin typeface="Times New Roman" pitchFamily="18" charset="0"/>
                <a:cs typeface="Times New Roman" pitchFamily="18" charset="0"/>
              </a:rPr>
              <a:t>shunday</a:t>
            </a:r>
            <a:r>
              <a:rPr lang="en-US" sz="2000" b="1" dirty="0">
                <a:solidFill>
                  <a:schemeClr val="accent2"/>
                </a:solidFill>
                <a:latin typeface="Times New Roman" pitchFamily="18" charset="0"/>
                <a:cs typeface="Times New Roman" pitchFamily="18" charset="0"/>
              </a:rPr>
              <a:t> </a:t>
            </a:r>
            <a:r>
              <a:rPr lang="en-US" sz="2000" b="1" dirty="0" err="1">
                <a:solidFill>
                  <a:schemeClr val="accent2"/>
                </a:solidFill>
                <a:latin typeface="Times New Roman" pitchFamily="18" charset="0"/>
                <a:cs typeface="Times New Roman" pitchFamily="18" charset="0"/>
              </a:rPr>
              <a:t>kiritilganki</a:t>
            </a:r>
            <a:r>
              <a:rPr lang="en-US" sz="2000" b="1" dirty="0">
                <a:solidFill>
                  <a:schemeClr val="accent2"/>
                </a:solidFill>
                <a:latin typeface="Times New Roman" pitchFamily="18" charset="0"/>
                <a:cs typeface="Times New Roman" pitchFamily="18" charset="0"/>
              </a:rPr>
              <a:t>, u </a:t>
            </a:r>
            <a:r>
              <a:rPr lang="en-US" sz="2000" b="1" dirty="0" err="1">
                <a:solidFill>
                  <a:schemeClr val="accent2"/>
                </a:solidFill>
                <a:latin typeface="Times New Roman" pitchFamily="18" charset="0"/>
                <a:cs typeface="Times New Roman" pitchFamily="18" charset="0"/>
              </a:rPr>
              <a:t>tizimni</a:t>
            </a:r>
            <a:r>
              <a:rPr lang="en-US" sz="2000" b="1" dirty="0">
                <a:solidFill>
                  <a:schemeClr val="accent2"/>
                </a:solidFill>
                <a:latin typeface="Times New Roman" pitchFamily="18" charset="0"/>
                <a:cs typeface="Times New Roman" pitchFamily="18" charset="0"/>
              </a:rPr>
              <a:t> </a:t>
            </a:r>
            <a:r>
              <a:rPr lang="en-US" sz="2000" b="1" dirty="0" err="1">
                <a:solidFill>
                  <a:schemeClr val="accent2"/>
                </a:solidFill>
                <a:latin typeface="Times New Roman" pitchFamily="18" charset="0"/>
                <a:cs typeface="Times New Roman" pitchFamily="18" charset="0"/>
              </a:rPr>
              <a:t>rivojlantirish</a:t>
            </a:r>
            <a:r>
              <a:rPr lang="en-US" sz="2000" b="1" dirty="0">
                <a:solidFill>
                  <a:schemeClr val="accent2"/>
                </a:solidFill>
                <a:latin typeface="Times New Roman" pitchFamily="18" charset="0"/>
                <a:cs typeface="Times New Roman" pitchFamily="18" charset="0"/>
              </a:rPr>
              <a:t> </a:t>
            </a:r>
            <a:r>
              <a:rPr lang="en-US" sz="2000" b="1" dirty="0" err="1">
                <a:solidFill>
                  <a:schemeClr val="accent2"/>
                </a:solidFill>
                <a:latin typeface="Times New Roman" pitchFamily="18" charset="0"/>
                <a:cs typeface="Times New Roman" pitchFamily="18" charset="0"/>
              </a:rPr>
              <a:t>va</a:t>
            </a:r>
            <a:r>
              <a:rPr lang="en-US" sz="2000" b="1" dirty="0">
                <a:solidFill>
                  <a:schemeClr val="accent2"/>
                </a:solidFill>
                <a:latin typeface="Times New Roman" pitchFamily="18" charset="0"/>
                <a:cs typeface="Times New Roman" pitchFamily="18" charset="0"/>
              </a:rPr>
              <a:t> </a:t>
            </a:r>
            <a:r>
              <a:rPr lang="en-US" sz="2000" b="1" dirty="0" err="1">
                <a:solidFill>
                  <a:schemeClr val="accent2"/>
                </a:solidFill>
                <a:latin typeface="Times New Roman" pitchFamily="18" charset="0"/>
                <a:cs typeface="Times New Roman" pitchFamily="18" charset="0"/>
              </a:rPr>
              <a:t>takomillashtirishga</a:t>
            </a:r>
            <a:r>
              <a:rPr lang="en-US" sz="2000" b="1" dirty="0">
                <a:solidFill>
                  <a:schemeClr val="accent2"/>
                </a:solidFill>
                <a:latin typeface="Times New Roman" pitchFamily="18" charset="0"/>
                <a:cs typeface="Times New Roman" pitchFamily="18" charset="0"/>
              </a:rPr>
              <a:t> </a:t>
            </a:r>
            <a:r>
              <a:rPr lang="en-US" sz="2000" b="1" dirty="0" err="1">
                <a:solidFill>
                  <a:schemeClr val="accent2"/>
                </a:solidFill>
                <a:latin typeface="Times New Roman" pitchFamily="18" charset="0"/>
                <a:cs typeface="Times New Roman" pitchFamily="18" charset="0"/>
              </a:rPr>
              <a:t>amalda</a:t>
            </a:r>
            <a:r>
              <a:rPr lang="en-US" sz="2000" b="1" dirty="0">
                <a:solidFill>
                  <a:schemeClr val="accent2"/>
                </a:solidFill>
                <a:latin typeface="Times New Roman" pitchFamily="18" charset="0"/>
                <a:cs typeface="Times New Roman" pitchFamily="18" charset="0"/>
              </a:rPr>
              <a:t> </a:t>
            </a:r>
            <a:r>
              <a:rPr lang="en-US" sz="2000" b="1" dirty="0" err="1">
                <a:solidFill>
                  <a:schemeClr val="accent2"/>
                </a:solidFill>
                <a:latin typeface="Times New Roman" pitchFamily="18" charset="0"/>
                <a:cs typeface="Times New Roman" pitchFamily="18" charset="0"/>
              </a:rPr>
              <a:t>yordam</a:t>
            </a:r>
            <a:r>
              <a:rPr lang="en-US" sz="2000" b="1" dirty="0">
                <a:solidFill>
                  <a:schemeClr val="accent2"/>
                </a:solidFill>
                <a:latin typeface="Times New Roman" pitchFamily="18" charset="0"/>
                <a:cs typeface="Times New Roman" pitchFamily="18" charset="0"/>
              </a:rPr>
              <a:t> </a:t>
            </a:r>
            <a:r>
              <a:rPr lang="en-US" sz="2000" b="1" dirty="0" err="1">
                <a:solidFill>
                  <a:schemeClr val="accent2"/>
                </a:solidFill>
                <a:latin typeface="Times New Roman" pitchFamily="18" charset="0"/>
                <a:cs typeface="Times New Roman" pitchFamily="18" charset="0"/>
              </a:rPr>
              <a:t>beradi</a:t>
            </a:r>
            <a:r>
              <a:rPr lang="en-US" sz="2000" b="1" dirty="0">
                <a:solidFill>
                  <a:schemeClr val="accent2"/>
                </a:solidFill>
                <a:latin typeface="Times New Roman" pitchFamily="18" charset="0"/>
                <a:cs typeface="Times New Roman" pitchFamily="18" charset="0"/>
              </a:rPr>
              <a:t>.</a:t>
            </a:r>
            <a:endParaRPr lang="ru-RU" sz="2000" b="1" dirty="0">
              <a:solidFill>
                <a:schemeClr val="accent2"/>
              </a:solidFill>
              <a:latin typeface="Times New Roman" pitchFamily="18" charset="0"/>
              <a:cs typeface="Times New Roman" pitchFamily="18" charset="0"/>
            </a:endParaRPr>
          </a:p>
        </p:txBody>
      </p:sp>
    </p:spTree>
    <p:extLst>
      <p:ext uri="{BB962C8B-B14F-4D97-AF65-F5344CB8AC3E}">
        <p14:creationId xmlns:p14="http://schemas.microsoft.com/office/powerpoint/2010/main" val="40052716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a:extLst>
              <a:ext uri="{FF2B5EF4-FFF2-40B4-BE49-F238E27FC236}">
                <a16:creationId xmlns:a16="http://schemas.microsoft.com/office/drawing/2014/main" id="{47277EEC-7B7B-4CCD-949E-16CAE43AA2AE}"/>
              </a:ext>
            </a:extLst>
          </p:cNvPr>
          <p:cNvSpPr/>
          <p:nvPr/>
        </p:nvSpPr>
        <p:spPr>
          <a:xfrm>
            <a:off x="-2" y="3667125"/>
            <a:ext cx="12192001" cy="2826544"/>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 name="TextBox 2">
            <a:extLst>
              <a:ext uri="{FF2B5EF4-FFF2-40B4-BE49-F238E27FC236}">
                <a16:creationId xmlns:a16="http://schemas.microsoft.com/office/drawing/2014/main" id="{D571332A-2607-493E-8E85-391E74F332FF}"/>
              </a:ext>
            </a:extLst>
          </p:cNvPr>
          <p:cNvSpPr txBox="1"/>
          <p:nvPr/>
        </p:nvSpPr>
        <p:spPr>
          <a:xfrm>
            <a:off x="295639" y="3875560"/>
            <a:ext cx="3733435" cy="2169825"/>
          </a:xfrm>
          <a:prstGeom prst="rect">
            <a:avLst/>
          </a:prstGeom>
          <a:noFill/>
        </p:spPr>
        <p:txBody>
          <a:bodyPr wrap="square" rtlCol="0" anchor="ctr">
            <a:spAutoFit/>
          </a:bodyPr>
          <a:lstStyle/>
          <a:p>
            <a:pPr algn="ctr"/>
            <a:r>
              <a:rPr lang="en-GB" altLang="ko-KR" sz="4500" b="1" dirty="0">
                <a:solidFill>
                  <a:schemeClr val="bg1"/>
                </a:solidFill>
                <a:cs typeface="Arial" pitchFamily="34" charset="0"/>
              </a:rPr>
              <a:t>Methods for Evaluating Employees</a:t>
            </a:r>
            <a:endParaRPr lang="ko-KR" altLang="en-US" sz="4500" b="1" dirty="0">
              <a:solidFill>
                <a:schemeClr val="bg1"/>
              </a:solidFill>
              <a:cs typeface="Arial" pitchFamily="34" charset="0"/>
            </a:endParaRPr>
          </a:p>
        </p:txBody>
      </p:sp>
    </p:spTree>
    <p:extLst>
      <p:ext uri="{BB962C8B-B14F-4D97-AF65-F5344CB8AC3E}">
        <p14:creationId xmlns:p14="http://schemas.microsoft.com/office/powerpoint/2010/main" val="38833692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p:cNvPicPr>
            <a:picLocks noGrp="1" noChangeAspect="1"/>
          </p:cNvPicPr>
          <p:nvPr>
            <p:ph type="pic" idx="11"/>
          </p:nvPr>
        </p:nvPicPr>
        <p:blipFill>
          <a:blip r:embed="rId2">
            <a:extLst>
              <a:ext uri="{28A0092B-C50C-407E-A947-70E740481C1C}">
                <a14:useLocalDpi xmlns:a14="http://schemas.microsoft.com/office/drawing/2010/main" val="0"/>
              </a:ext>
            </a:extLst>
          </a:blip>
          <a:srcRect l="25163" r="25163"/>
          <a:stretch>
            <a:fillRect/>
          </a:stretch>
        </p:blipFill>
        <p:spPr>
          <a:xfrm>
            <a:off x="200548" y="2314575"/>
            <a:ext cx="3495152" cy="4352926"/>
          </a:xfrm>
        </p:spPr>
      </p:pic>
      <p:graphicFrame>
        <p:nvGraphicFramePr>
          <p:cNvPr id="7" name="Рисунок 6"/>
          <p:cNvGraphicFramePr>
            <a:graphicFrameLocks noGrp="1"/>
          </p:cNvGraphicFramePr>
          <p:nvPr>
            <p:ph type="pic" idx="12"/>
            <p:extLst>
              <p:ext uri="{D42A27DB-BD31-4B8C-83A1-F6EECF244321}">
                <p14:modId xmlns:p14="http://schemas.microsoft.com/office/powerpoint/2010/main" val="4104137701"/>
              </p:ext>
            </p:extLst>
          </p:nvPr>
        </p:nvGraphicFramePr>
        <p:xfrm>
          <a:off x="3795900" y="130706"/>
          <a:ext cx="8324849" cy="6562100"/>
        </p:xfrm>
        <a:graphic>
          <a:graphicData uri="http://schemas.openxmlformats.org/drawingml/2006/table">
            <a:tbl>
              <a:tblPr/>
              <a:tblGrid>
                <a:gridCol w="1190670">
                  <a:extLst>
                    <a:ext uri="{9D8B030D-6E8A-4147-A177-3AD203B41FA5}">
                      <a16:colId xmlns:a16="http://schemas.microsoft.com/office/drawing/2014/main" val="20000"/>
                    </a:ext>
                  </a:extLst>
                </a:gridCol>
                <a:gridCol w="1800765">
                  <a:extLst>
                    <a:ext uri="{9D8B030D-6E8A-4147-A177-3AD203B41FA5}">
                      <a16:colId xmlns:a16="http://schemas.microsoft.com/office/drawing/2014/main" val="20001"/>
                    </a:ext>
                  </a:extLst>
                </a:gridCol>
                <a:gridCol w="3221041">
                  <a:extLst>
                    <a:ext uri="{9D8B030D-6E8A-4147-A177-3AD203B41FA5}">
                      <a16:colId xmlns:a16="http://schemas.microsoft.com/office/drawing/2014/main" val="20002"/>
                    </a:ext>
                  </a:extLst>
                </a:gridCol>
                <a:gridCol w="2112373">
                  <a:extLst>
                    <a:ext uri="{9D8B030D-6E8A-4147-A177-3AD203B41FA5}">
                      <a16:colId xmlns:a16="http://schemas.microsoft.com/office/drawing/2014/main" val="20003"/>
                    </a:ext>
                  </a:extLst>
                </a:gridCol>
              </a:tblGrid>
              <a:tr h="88900">
                <a:tc>
                  <a:txBody>
                    <a:bodyPr/>
                    <a:lstStyle/>
                    <a:p>
                      <a:pPr algn="ctr"/>
                      <a:r>
                        <a:rPr lang="en-US" sz="1600" b="1" dirty="0">
                          <a:solidFill>
                            <a:schemeClr val="accent2">
                              <a:lumMod val="75000"/>
                            </a:schemeClr>
                          </a:solidFill>
                        </a:rPr>
                        <a:t>Criterion</a:t>
                      </a:r>
                      <a:endParaRPr lang="en-US" sz="1600" dirty="0">
                        <a:solidFill>
                          <a:schemeClr val="accent2">
                            <a:lumMod val="75000"/>
                          </a:schemeClr>
                        </a:solidFill>
                      </a:endParaRPr>
                    </a:p>
                  </a:txBody>
                  <a:tcPr marL="22225" marR="22225" marT="11113" marB="11113" anchor="ctr">
                    <a:lnL>
                      <a:noFill/>
                    </a:lnL>
                    <a:lnR>
                      <a:noFill/>
                    </a:lnR>
                    <a:lnT>
                      <a:noFill/>
                    </a:lnT>
                    <a:lnB>
                      <a:noFill/>
                    </a:lnB>
                    <a:solidFill>
                      <a:schemeClr val="bg1"/>
                    </a:solidFill>
                  </a:tcPr>
                </a:tc>
                <a:tc>
                  <a:txBody>
                    <a:bodyPr/>
                    <a:lstStyle/>
                    <a:p>
                      <a:pPr algn="ctr"/>
                      <a:r>
                        <a:rPr lang="en-US" sz="1600" b="1" dirty="0"/>
                        <a:t>Types of Techniques</a:t>
                      </a:r>
                      <a:endParaRPr lang="en-US" sz="1600" dirty="0"/>
                    </a:p>
                  </a:txBody>
                  <a:tcPr marL="22225" marR="22225" marT="11113" marB="11113" anchor="ctr">
                    <a:lnL>
                      <a:noFill/>
                    </a:lnL>
                    <a:lnR>
                      <a:noFill/>
                    </a:lnR>
                    <a:lnT>
                      <a:noFill/>
                    </a:lnT>
                    <a:lnB>
                      <a:noFill/>
                    </a:lnB>
                    <a:solidFill>
                      <a:schemeClr val="bg1"/>
                    </a:solidFill>
                  </a:tcPr>
                </a:tc>
                <a:tc>
                  <a:txBody>
                    <a:bodyPr/>
                    <a:lstStyle/>
                    <a:p>
                      <a:r>
                        <a:rPr lang="en-US" sz="1600" b="1" dirty="0"/>
                        <a:t>Brief description</a:t>
                      </a:r>
                      <a:endParaRPr lang="en-US" sz="16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r>
                        <a:rPr lang="en-US" sz="1600" b="1" dirty="0"/>
                        <a:t>Examples</a:t>
                      </a:r>
                    </a:p>
                  </a:txBody>
                  <a:tcPr marL="22225" marR="22225" marT="11113" marB="11113" anchor="ctr">
                    <a:lnL>
                      <a:noFill/>
                    </a:lnL>
                    <a:lnR>
                      <a:noFill/>
                    </a:lnR>
                    <a:lnT>
                      <a:noFill/>
                    </a:lnT>
                    <a:lnB>
                      <a:noFill/>
                    </a:lnB>
                    <a:solidFill>
                      <a:schemeClr val="accent2">
                        <a:lumMod val="40000"/>
                        <a:lumOff val="60000"/>
                      </a:schemeClr>
                    </a:solidFill>
                  </a:tcPr>
                </a:tc>
                <a:extLst>
                  <a:ext uri="{0D108BD9-81ED-4DB2-BD59-A6C34878D82A}">
                    <a16:rowId xmlns:a16="http://schemas.microsoft.com/office/drawing/2014/main" val="10000"/>
                  </a:ext>
                </a:extLst>
              </a:tr>
              <a:tr h="155575">
                <a:tc>
                  <a:txBody>
                    <a:bodyPr/>
                    <a:lstStyle/>
                    <a:p>
                      <a:pPr algn="ctr"/>
                      <a:r>
                        <a:rPr lang="en-US" sz="1600" b="1" dirty="0">
                          <a:solidFill>
                            <a:schemeClr val="accent2">
                              <a:lumMod val="75000"/>
                            </a:schemeClr>
                          </a:solidFill>
                        </a:rPr>
                        <a:t>Subject </a:t>
                      </a:r>
                      <a:r>
                        <a:rPr lang="en-US" sz="1600" b="1" dirty="0" err="1">
                          <a:solidFill>
                            <a:schemeClr val="accent2">
                              <a:lumMod val="75000"/>
                            </a:schemeClr>
                          </a:solidFill>
                        </a:rPr>
                        <a:t>bo‘yicha</a:t>
                      </a:r>
                      <a:endParaRPr lang="en-US" sz="1600" dirty="0">
                        <a:solidFill>
                          <a:schemeClr val="accent2">
                            <a:lumMod val="75000"/>
                          </a:schemeClr>
                        </a:solidFill>
                      </a:endParaRPr>
                    </a:p>
                  </a:txBody>
                  <a:tcPr marL="22225" marR="22225" marT="11113" marB="11113" anchor="ctr">
                    <a:lnL>
                      <a:noFill/>
                    </a:lnL>
                    <a:lnR>
                      <a:noFill/>
                    </a:lnR>
                    <a:lnT>
                      <a:noFill/>
                    </a:lnT>
                    <a:lnB>
                      <a:noFill/>
                    </a:lnB>
                    <a:solidFill>
                      <a:schemeClr val="bg1"/>
                    </a:solidFill>
                  </a:tcPr>
                </a:tc>
                <a:tc>
                  <a:txBody>
                    <a:bodyPr/>
                    <a:lstStyle/>
                    <a:p>
                      <a:pPr algn="ctr"/>
                      <a:r>
                        <a:rPr lang="en-US" sz="1600" b="1" kern="1200" dirty="0">
                          <a:solidFill>
                            <a:schemeClr val="accent1">
                              <a:lumMod val="75000"/>
                            </a:schemeClr>
                          </a:solidFill>
                          <a:latin typeface="+mn-lt"/>
                          <a:ea typeface="+mn-ea"/>
                          <a:cs typeface="+mn-cs"/>
                        </a:rPr>
                        <a:t>Individual</a:t>
                      </a:r>
                    </a:p>
                  </a:txBody>
                  <a:tcPr marL="22225" marR="22225" marT="11113" marB="11113" anchor="ctr">
                    <a:lnL>
                      <a:noFill/>
                    </a:lnL>
                    <a:lnR>
                      <a:noFill/>
                    </a:lnR>
                    <a:lnT>
                      <a:noFill/>
                    </a:lnT>
                    <a:lnB>
                      <a:noFill/>
                    </a:lnB>
                    <a:solidFill>
                      <a:schemeClr val="bg1"/>
                    </a:solidFill>
                  </a:tcPr>
                </a:tc>
                <a:tc>
                  <a:txBody>
                    <a:bodyPr/>
                    <a:lstStyle/>
                    <a:p>
                      <a:pPr algn="just"/>
                      <a:r>
                        <a:rPr lang="en-US" sz="1600" dirty="0"/>
                        <a:t>The evaluation will be conducted by a single manager or expert</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just"/>
                      <a:r>
                        <a:rPr lang="en-US" sz="1600" dirty="0"/>
                        <a:t>Individual interviews and test assignments</a:t>
                      </a:r>
                    </a:p>
                  </a:txBody>
                  <a:tcPr marL="22225" marR="22225" marT="11113" marB="11113" anchor="ctr">
                    <a:lnL>
                      <a:noFill/>
                    </a:lnL>
                    <a:lnR>
                      <a:noFill/>
                    </a:lnR>
                    <a:lnT>
                      <a:noFill/>
                    </a:lnT>
                    <a:lnB>
                      <a:noFill/>
                    </a:lnB>
                    <a:solidFill>
                      <a:schemeClr val="accent2">
                        <a:lumMod val="40000"/>
                        <a:lumOff val="60000"/>
                      </a:schemeClr>
                    </a:solidFill>
                  </a:tcPr>
                </a:tc>
                <a:extLst>
                  <a:ext uri="{0D108BD9-81ED-4DB2-BD59-A6C34878D82A}">
                    <a16:rowId xmlns:a16="http://schemas.microsoft.com/office/drawing/2014/main" val="10001"/>
                  </a:ext>
                </a:extLst>
              </a:tr>
              <a:tr h="222250">
                <a:tc>
                  <a:txBody>
                    <a:bodyPr/>
                    <a:lstStyle/>
                    <a:p>
                      <a:pPr algn="ctr"/>
                      <a:endParaRPr lang="ru-RU" sz="1600" dirty="0">
                        <a:solidFill>
                          <a:schemeClr val="accent2">
                            <a:lumMod val="75000"/>
                          </a:schemeClr>
                        </a:solidFill>
                      </a:endParaRPr>
                    </a:p>
                  </a:txBody>
                  <a:tcPr marL="22225" marR="22225" marT="11113" marB="11113" anchor="ctr">
                    <a:lnL>
                      <a:noFill/>
                    </a:lnL>
                    <a:lnR>
                      <a:noFill/>
                    </a:lnR>
                    <a:lnT>
                      <a:noFill/>
                    </a:lnT>
                    <a:lnB>
                      <a:noFill/>
                    </a:lnB>
                    <a:solidFill>
                      <a:schemeClr val="bg1"/>
                    </a:solidFill>
                  </a:tcPr>
                </a:tc>
                <a:tc>
                  <a:txBody>
                    <a:bodyPr/>
                    <a:lstStyle/>
                    <a:p>
                      <a:pPr algn="ctr"/>
                      <a:r>
                        <a:rPr lang="en-US" sz="1600" b="1" kern="1200" dirty="0">
                          <a:solidFill>
                            <a:schemeClr val="accent1">
                              <a:lumMod val="75000"/>
                            </a:schemeClr>
                          </a:solidFill>
                          <a:latin typeface="+mn-lt"/>
                          <a:ea typeface="+mn-ea"/>
                          <a:cs typeface="+mn-cs"/>
                        </a:rPr>
                        <a:t>Group-based</a:t>
                      </a:r>
                    </a:p>
                  </a:txBody>
                  <a:tcPr marL="22225" marR="22225" marT="11113" marB="11113" anchor="ctr">
                    <a:lnL>
                      <a:noFill/>
                    </a:lnL>
                    <a:lnR>
                      <a:noFill/>
                    </a:lnR>
                    <a:lnT>
                      <a:noFill/>
                    </a:lnT>
                    <a:lnB>
                      <a:noFill/>
                    </a:lnB>
                    <a:solidFill>
                      <a:schemeClr val="bg1"/>
                    </a:solidFill>
                  </a:tcPr>
                </a:tc>
                <a:tc>
                  <a:txBody>
                    <a:bodyPr/>
                    <a:lstStyle/>
                    <a:p>
                      <a:pPr algn="just"/>
                      <a:r>
                        <a:rPr lang="en-US" sz="1600" dirty="0"/>
                        <a:t>The assessment is conducted collaboratively by multiple evaluators</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just"/>
                      <a:r>
                        <a:rPr lang="en-US" sz="1600" dirty="0"/>
                        <a:t>Certification Commission and Assessment Center</a:t>
                      </a:r>
                    </a:p>
                  </a:txBody>
                  <a:tcPr marL="22225" marR="22225" marT="11113" marB="11113" anchor="ctr">
                    <a:lnL>
                      <a:noFill/>
                    </a:lnL>
                    <a:lnR>
                      <a:noFill/>
                    </a:lnR>
                    <a:lnT>
                      <a:noFill/>
                    </a:lnT>
                    <a:lnB>
                      <a:noFill/>
                    </a:lnB>
                    <a:solidFill>
                      <a:schemeClr val="accent2">
                        <a:lumMod val="40000"/>
                        <a:lumOff val="60000"/>
                      </a:schemeClr>
                    </a:solidFill>
                  </a:tcPr>
                </a:tc>
                <a:extLst>
                  <a:ext uri="{0D108BD9-81ED-4DB2-BD59-A6C34878D82A}">
                    <a16:rowId xmlns:a16="http://schemas.microsoft.com/office/drawing/2014/main" val="10002"/>
                  </a:ext>
                </a:extLst>
              </a:tr>
              <a:tr h="155575">
                <a:tc>
                  <a:txBody>
                    <a:bodyPr/>
                    <a:lstStyle/>
                    <a:p>
                      <a:pPr algn="ctr"/>
                      <a:endParaRPr lang="ru-RU" sz="1600" dirty="0">
                        <a:solidFill>
                          <a:schemeClr val="accent2">
                            <a:lumMod val="75000"/>
                          </a:schemeClr>
                        </a:solidFill>
                      </a:endParaRPr>
                    </a:p>
                  </a:txBody>
                  <a:tcPr marL="22225" marR="22225" marT="11113" marB="11113" anchor="ctr">
                    <a:lnL>
                      <a:noFill/>
                    </a:lnL>
                    <a:lnR>
                      <a:noFill/>
                    </a:lnR>
                    <a:lnT>
                      <a:noFill/>
                    </a:lnT>
                    <a:lnB>
                      <a:noFill/>
                    </a:lnB>
                    <a:solidFill>
                      <a:schemeClr val="bg1"/>
                    </a:solidFill>
                  </a:tcPr>
                </a:tc>
                <a:tc>
                  <a:txBody>
                    <a:bodyPr/>
                    <a:lstStyle/>
                    <a:p>
                      <a:pPr algn="ctr"/>
                      <a:r>
                        <a:rPr lang="en-US" sz="1600" b="1" kern="1200" dirty="0">
                          <a:solidFill>
                            <a:schemeClr val="accent1">
                              <a:lumMod val="75000"/>
                            </a:schemeClr>
                          </a:solidFill>
                          <a:latin typeface="+mn-lt"/>
                          <a:ea typeface="+mn-ea"/>
                          <a:cs typeface="+mn-cs"/>
                        </a:rPr>
                        <a:t>Self-assessment</a:t>
                      </a:r>
                    </a:p>
                  </a:txBody>
                  <a:tcPr marL="22225" marR="22225" marT="11113" marB="11113" anchor="ctr">
                    <a:lnL>
                      <a:noFill/>
                    </a:lnL>
                    <a:lnR>
                      <a:noFill/>
                    </a:lnR>
                    <a:lnT>
                      <a:noFill/>
                    </a:lnT>
                    <a:lnB>
                      <a:noFill/>
                    </a:lnB>
                    <a:solidFill>
                      <a:schemeClr val="bg1"/>
                    </a:solidFill>
                  </a:tcPr>
                </a:tc>
                <a:tc>
                  <a:txBody>
                    <a:bodyPr/>
                    <a:lstStyle/>
                    <a:p>
                      <a:pPr algn="just"/>
                      <a:r>
                        <a:rPr lang="en-US" sz="1600" dirty="0"/>
                        <a:t>The employee evaluates their own performance independently.</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just"/>
                      <a:r>
                        <a:rPr lang="en-US" sz="1600" dirty="0"/>
                        <a:t>Self-Assessment Questionnaire and Reflective Report</a:t>
                      </a:r>
                    </a:p>
                  </a:txBody>
                  <a:tcPr marL="22225" marR="22225" marT="11113" marB="11113" anchor="ctr">
                    <a:lnL>
                      <a:noFill/>
                    </a:lnL>
                    <a:lnR>
                      <a:noFill/>
                    </a:lnR>
                    <a:lnT>
                      <a:noFill/>
                    </a:lnT>
                    <a:lnB>
                      <a:noFill/>
                    </a:lnB>
                    <a:solidFill>
                      <a:schemeClr val="accent2">
                        <a:lumMod val="40000"/>
                        <a:lumOff val="60000"/>
                      </a:schemeClr>
                    </a:solidFill>
                  </a:tcPr>
                </a:tc>
                <a:extLst>
                  <a:ext uri="{0D108BD9-81ED-4DB2-BD59-A6C34878D82A}">
                    <a16:rowId xmlns:a16="http://schemas.microsoft.com/office/drawing/2014/main" val="10003"/>
                  </a:ext>
                </a:extLst>
              </a:tr>
              <a:tr h="155575">
                <a:tc>
                  <a:txBody>
                    <a:bodyPr/>
                    <a:lstStyle/>
                    <a:p>
                      <a:pPr algn="ctr"/>
                      <a:r>
                        <a:rPr lang="en-US" sz="1600" b="1" dirty="0">
                          <a:solidFill>
                            <a:schemeClr val="accent2">
                              <a:lumMod val="75000"/>
                            </a:schemeClr>
                          </a:solidFill>
                        </a:rPr>
                        <a:t>According to the subject</a:t>
                      </a:r>
                    </a:p>
                  </a:txBody>
                  <a:tcPr marL="22225" marR="22225" marT="11113" marB="11113" anchor="ctr">
                    <a:lnL>
                      <a:noFill/>
                    </a:lnL>
                    <a:lnR>
                      <a:noFill/>
                    </a:lnR>
                    <a:lnT>
                      <a:noFill/>
                    </a:lnT>
                    <a:lnB>
                      <a:noFill/>
                    </a:lnB>
                    <a:solidFill>
                      <a:schemeClr val="bg1"/>
                    </a:solidFill>
                  </a:tcPr>
                </a:tc>
                <a:tc>
                  <a:txBody>
                    <a:bodyPr/>
                    <a:lstStyle/>
                    <a:p>
                      <a:pPr algn="ctr"/>
                      <a:r>
                        <a:rPr lang="en-US" sz="1600" b="1" kern="1200" dirty="0">
                          <a:solidFill>
                            <a:schemeClr val="accent1">
                              <a:lumMod val="75000"/>
                            </a:schemeClr>
                          </a:solidFill>
                          <a:latin typeface="+mn-lt"/>
                          <a:ea typeface="+mn-ea"/>
                          <a:cs typeface="+mn-cs"/>
                        </a:rPr>
                        <a:t>Personal traits</a:t>
                      </a:r>
                    </a:p>
                  </a:txBody>
                  <a:tcPr marL="22225" marR="22225" marT="11113" marB="11113" anchor="ctr">
                    <a:lnL>
                      <a:noFill/>
                    </a:lnL>
                    <a:lnR>
                      <a:noFill/>
                    </a:lnR>
                    <a:lnT>
                      <a:noFill/>
                    </a:lnT>
                    <a:lnB>
                      <a:noFill/>
                    </a:lnB>
                    <a:solidFill>
                      <a:schemeClr val="bg1"/>
                    </a:solidFill>
                  </a:tcPr>
                </a:tc>
                <a:tc>
                  <a:txBody>
                    <a:bodyPr/>
                    <a:lstStyle/>
                    <a:p>
                      <a:pPr algn="just"/>
                      <a:r>
                        <a:rPr lang="en-US" sz="1600" dirty="0"/>
                        <a:t>The employee's personal qualities and conduct are evaluated.</a:t>
                      </a:r>
                      <a:endParaRPr lang="es-ES" sz="16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just"/>
                      <a:r>
                        <a:rPr lang="en-US" sz="1600" dirty="0"/>
                        <a:t>Psychological tests and character assessments</a:t>
                      </a:r>
                    </a:p>
                  </a:txBody>
                  <a:tcPr marL="22225" marR="22225" marT="11113" marB="11113" anchor="ctr">
                    <a:lnL>
                      <a:noFill/>
                    </a:lnL>
                    <a:lnR>
                      <a:noFill/>
                    </a:lnR>
                    <a:lnT>
                      <a:noFill/>
                    </a:lnT>
                    <a:lnB>
                      <a:noFill/>
                    </a:lnB>
                    <a:solidFill>
                      <a:schemeClr val="accent2">
                        <a:lumMod val="40000"/>
                        <a:lumOff val="60000"/>
                      </a:schemeClr>
                    </a:solidFill>
                  </a:tcPr>
                </a:tc>
                <a:extLst>
                  <a:ext uri="{0D108BD9-81ED-4DB2-BD59-A6C34878D82A}">
                    <a16:rowId xmlns:a16="http://schemas.microsoft.com/office/drawing/2014/main" val="10004"/>
                  </a:ext>
                </a:extLst>
              </a:tr>
              <a:tr h="222250">
                <a:tc>
                  <a:txBody>
                    <a:bodyPr/>
                    <a:lstStyle/>
                    <a:p>
                      <a:pPr algn="ctr"/>
                      <a:endParaRPr lang="ru-RU" sz="1600" dirty="0">
                        <a:solidFill>
                          <a:schemeClr val="accent2">
                            <a:lumMod val="75000"/>
                          </a:schemeClr>
                        </a:solidFill>
                      </a:endParaRPr>
                    </a:p>
                  </a:txBody>
                  <a:tcPr marL="22225" marR="22225" marT="11113" marB="11113" anchor="ctr">
                    <a:lnL>
                      <a:noFill/>
                    </a:lnL>
                    <a:lnR>
                      <a:noFill/>
                    </a:lnR>
                    <a:lnT>
                      <a:noFill/>
                    </a:lnT>
                    <a:lnB>
                      <a:noFill/>
                    </a:lnB>
                    <a:solidFill>
                      <a:schemeClr val="bg1"/>
                    </a:solidFill>
                  </a:tcPr>
                </a:tc>
                <a:tc>
                  <a:txBody>
                    <a:bodyPr/>
                    <a:lstStyle/>
                    <a:p>
                      <a:pPr algn="ctr"/>
                      <a:r>
                        <a:rPr lang="en-US" sz="1600" b="1" kern="1200" dirty="0">
                          <a:solidFill>
                            <a:schemeClr val="accent1">
                              <a:lumMod val="75000"/>
                            </a:schemeClr>
                          </a:solidFill>
                          <a:latin typeface="+mn-lt"/>
                          <a:ea typeface="+mn-ea"/>
                          <a:cs typeface="+mn-cs"/>
                        </a:rPr>
                        <a:t>Labor process</a:t>
                      </a:r>
                    </a:p>
                  </a:txBody>
                  <a:tcPr marL="22225" marR="22225" marT="11113" marB="11113" anchor="ctr">
                    <a:lnL>
                      <a:noFill/>
                    </a:lnL>
                    <a:lnR>
                      <a:noFill/>
                    </a:lnR>
                    <a:lnT>
                      <a:noFill/>
                    </a:lnT>
                    <a:lnB>
                      <a:noFill/>
                    </a:lnB>
                    <a:solidFill>
                      <a:schemeClr val="bg1"/>
                    </a:solidFill>
                  </a:tcPr>
                </a:tc>
                <a:tc>
                  <a:txBody>
                    <a:bodyPr/>
                    <a:lstStyle/>
                    <a:p>
                      <a:pPr algn="just"/>
                      <a:r>
                        <a:rPr lang="en-US" sz="1600" dirty="0"/>
                        <a:t>An analysis is being conducted on how the work is being performed</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just"/>
                      <a:r>
                        <a:rPr lang="en-US" sz="1600" dirty="0"/>
                        <a:t>Behavior observation scale</a:t>
                      </a:r>
                    </a:p>
                  </a:txBody>
                  <a:tcPr marL="22225" marR="22225" marT="11113" marB="11113" anchor="ctr">
                    <a:lnL>
                      <a:noFill/>
                    </a:lnL>
                    <a:lnR>
                      <a:noFill/>
                    </a:lnR>
                    <a:lnT>
                      <a:noFill/>
                    </a:lnT>
                    <a:lnB>
                      <a:noFill/>
                    </a:lnB>
                    <a:solidFill>
                      <a:schemeClr val="accent2">
                        <a:lumMod val="40000"/>
                        <a:lumOff val="60000"/>
                      </a:schemeClr>
                    </a:solidFill>
                  </a:tcPr>
                </a:tc>
                <a:extLst>
                  <a:ext uri="{0D108BD9-81ED-4DB2-BD59-A6C34878D82A}">
                    <a16:rowId xmlns:a16="http://schemas.microsoft.com/office/drawing/2014/main" val="10005"/>
                  </a:ext>
                </a:extLst>
              </a:tr>
              <a:tr h="155575">
                <a:tc>
                  <a:txBody>
                    <a:bodyPr/>
                    <a:lstStyle/>
                    <a:p>
                      <a:pPr algn="ctr"/>
                      <a:endParaRPr lang="ru-RU" sz="1600" dirty="0">
                        <a:solidFill>
                          <a:schemeClr val="accent2">
                            <a:lumMod val="75000"/>
                          </a:schemeClr>
                        </a:solidFill>
                      </a:endParaRPr>
                    </a:p>
                  </a:txBody>
                  <a:tcPr marL="22225" marR="22225" marT="11113" marB="11113" anchor="ctr">
                    <a:lnL>
                      <a:noFill/>
                    </a:lnL>
                    <a:lnR>
                      <a:noFill/>
                    </a:lnR>
                    <a:lnT>
                      <a:noFill/>
                    </a:lnT>
                    <a:lnB>
                      <a:noFill/>
                    </a:lnB>
                    <a:solidFill>
                      <a:schemeClr val="bg1"/>
                    </a:solidFill>
                  </a:tcPr>
                </a:tc>
                <a:tc>
                  <a:txBody>
                    <a:bodyPr/>
                    <a:lstStyle/>
                    <a:p>
                      <a:pPr algn="ctr"/>
                      <a:r>
                        <a:rPr lang="en-US" sz="1600" b="1" kern="1200" dirty="0">
                          <a:solidFill>
                            <a:schemeClr val="accent1">
                              <a:lumMod val="75000"/>
                            </a:schemeClr>
                          </a:solidFill>
                          <a:latin typeface="+mn-lt"/>
                          <a:ea typeface="+mn-ea"/>
                          <a:cs typeface="+mn-cs"/>
                        </a:rPr>
                        <a:t>Labor outcomes</a:t>
                      </a:r>
                    </a:p>
                  </a:txBody>
                  <a:tcPr marL="22225" marR="22225" marT="11113" marB="11113" anchor="ctr">
                    <a:lnL>
                      <a:noFill/>
                    </a:lnL>
                    <a:lnR>
                      <a:noFill/>
                    </a:lnR>
                    <a:lnT>
                      <a:noFill/>
                    </a:lnT>
                    <a:lnB>
                      <a:noFill/>
                    </a:lnB>
                    <a:solidFill>
                      <a:schemeClr val="bg1"/>
                    </a:solidFill>
                  </a:tcPr>
                </a:tc>
                <a:tc>
                  <a:txBody>
                    <a:bodyPr/>
                    <a:lstStyle/>
                    <a:p>
                      <a:pPr algn="just"/>
                      <a:r>
                        <a:rPr lang="en-US" sz="1600" dirty="0"/>
                        <a:t>Work outcomes and efficiency are measured</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just"/>
                      <a:r>
                        <a:rPr lang="en-US" sz="1600" dirty="0"/>
                        <a:t>KPI and goal-based evaluation</a:t>
                      </a:r>
                    </a:p>
                  </a:txBody>
                  <a:tcPr marL="22225" marR="22225" marT="11113" marB="11113" anchor="ctr">
                    <a:lnL>
                      <a:noFill/>
                    </a:lnL>
                    <a:lnR>
                      <a:noFill/>
                    </a:lnR>
                    <a:lnT>
                      <a:noFill/>
                    </a:lnT>
                    <a:lnB>
                      <a:noFill/>
                    </a:lnB>
                    <a:solidFill>
                      <a:schemeClr val="accent2">
                        <a:lumMod val="40000"/>
                        <a:lumOff val="60000"/>
                      </a:schemeClr>
                    </a:solidFill>
                  </a:tcPr>
                </a:tc>
                <a:extLst>
                  <a:ext uri="{0D108BD9-81ED-4DB2-BD59-A6C34878D82A}">
                    <a16:rowId xmlns:a16="http://schemas.microsoft.com/office/drawing/2014/main" val="10006"/>
                  </a:ext>
                </a:extLst>
              </a:tr>
              <a:tr h="155575">
                <a:tc>
                  <a:txBody>
                    <a:bodyPr/>
                    <a:lstStyle/>
                    <a:p>
                      <a:pPr algn="ctr"/>
                      <a:r>
                        <a:rPr lang="en-US" sz="1600" b="1" dirty="0">
                          <a:solidFill>
                            <a:schemeClr val="accent2">
                              <a:lumMod val="75000"/>
                            </a:schemeClr>
                          </a:solidFill>
                        </a:rPr>
                        <a:t>According to the form of </a:t>
                      </a:r>
                      <a:r>
                        <a:rPr lang="en-US" sz="1600" b="1" dirty="0" err="1">
                          <a:solidFill>
                            <a:schemeClr val="accent2">
                              <a:lumMod val="75000"/>
                            </a:schemeClr>
                          </a:solidFill>
                        </a:rPr>
                        <a:t>presen</a:t>
                      </a:r>
                      <a:r>
                        <a:rPr lang="ru-RU" sz="1600" b="1" dirty="0">
                          <a:solidFill>
                            <a:schemeClr val="accent2">
                              <a:lumMod val="75000"/>
                            </a:schemeClr>
                          </a:solidFill>
                        </a:rPr>
                        <a:t>-</a:t>
                      </a:r>
                      <a:r>
                        <a:rPr lang="en-US" sz="1600" b="1" dirty="0" err="1">
                          <a:solidFill>
                            <a:schemeClr val="accent2">
                              <a:lumMod val="75000"/>
                            </a:schemeClr>
                          </a:solidFill>
                        </a:rPr>
                        <a:t>tation</a:t>
                      </a:r>
                      <a:endParaRPr lang="en-US" sz="1600" dirty="0">
                        <a:solidFill>
                          <a:schemeClr val="accent2">
                            <a:lumMod val="75000"/>
                          </a:schemeClr>
                        </a:solidFill>
                      </a:endParaRPr>
                    </a:p>
                  </a:txBody>
                  <a:tcPr marL="22225" marR="22225" marT="11113" marB="11113" anchor="ctr">
                    <a:lnL>
                      <a:noFill/>
                    </a:lnL>
                    <a:lnR>
                      <a:noFill/>
                    </a:lnR>
                    <a:lnT>
                      <a:noFill/>
                    </a:lnT>
                    <a:lnB>
                      <a:noFill/>
                    </a:lnB>
                    <a:solidFill>
                      <a:schemeClr val="bg1"/>
                    </a:solidFill>
                  </a:tcPr>
                </a:tc>
                <a:tc>
                  <a:txBody>
                    <a:bodyPr/>
                    <a:lstStyle/>
                    <a:p>
                      <a:pPr algn="ctr"/>
                      <a:r>
                        <a:rPr lang="en-US" sz="1600" b="1" kern="1200" dirty="0">
                          <a:solidFill>
                            <a:schemeClr val="accent1">
                              <a:lumMod val="75000"/>
                            </a:schemeClr>
                          </a:solidFill>
                          <a:latin typeface="+mn-lt"/>
                          <a:ea typeface="+mn-ea"/>
                          <a:cs typeface="+mn-cs"/>
                        </a:rPr>
                        <a:t>Oral (spoken)</a:t>
                      </a:r>
                    </a:p>
                  </a:txBody>
                  <a:tcPr marL="22225" marR="22225" marT="11113" marB="11113" anchor="ctr">
                    <a:lnL>
                      <a:noFill/>
                    </a:lnL>
                    <a:lnR>
                      <a:noFill/>
                    </a:lnR>
                    <a:lnT>
                      <a:noFill/>
                    </a:lnT>
                    <a:lnB>
                      <a:noFill/>
                    </a:lnB>
                    <a:solidFill>
                      <a:schemeClr val="bg1"/>
                    </a:solidFill>
                  </a:tcPr>
                </a:tc>
                <a:tc>
                  <a:txBody>
                    <a:bodyPr/>
                    <a:lstStyle/>
                    <a:p>
                      <a:pPr algn="just"/>
                      <a:r>
                        <a:rPr lang="en-US" sz="1600" dirty="0"/>
                        <a:t>Assessment is expressed through words</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just"/>
                      <a:r>
                        <a:rPr lang="en-US" sz="1600" dirty="0"/>
                        <a:t>Description, verbal explanation</a:t>
                      </a:r>
                    </a:p>
                  </a:txBody>
                  <a:tcPr marL="22225" marR="22225" marT="11113" marB="11113" anchor="ctr">
                    <a:lnL>
                      <a:noFill/>
                    </a:lnL>
                    <a:lnR>
                      <a:noFill/>
                    </a:lnR>
                    <a:lnT>
                      <a:noFill/>
                    </a:lnT>
                    <a:lnB>
                      <a:noFill/>
                    </a:lnB>
                    <a:solidFill>
                      <a:schemeClr val="accent2">
                        <a:lumMod val="40000"/>
                        <a:lumOff val="60000"/>
                      </a:schemeClr>
                    </a:solidFill>
                  </a:tcPr>
                </a:tc>
                <a:extLst>
                  <a:ext uri="{0D108BD9-81ED-4DB2-BD59-A6C34878D82A}">
                    <a16:rowId xmlns:a16="http://schemas.microsoft.com/office/drawing/2014/main" val="10007"/>
                  </a:ext>
                </a:extLst>
              </a:tr>
              <a:tr h="155575">
                <a:tc>
                  <a:txBody>
                    <a:bodyPr/>
                    <a:lstStyle/>
                    <a:p>
                      <a:endParaRPr lang="ru-RU" sz="1600" dirty="0"/>
                    </a:p>
                  </a:txBody>
                  <a:tcPr marL="22225" marR="22225" marT="11113" marB="11113" anchor="ctr">
                    <a:lnL>
                      <a:noFill/>
                    </a:lnL>
                    <a:lnR>
                      <a:noFill/>
                    </a:lnR>
                    <a:lnT>
                      <a:noFill/>
                    </a:lnT>
                    <a:lnB>
                      <a:noFill/>
                    </a:lnB>
                    <a:solidFill>
                      <a:schemeClr val="bg1"/>
                    </a:solidFill>
                  </a:tcPr>
                </a:tc>
                <a:tc>
                  <a:txBody>
                    <a:bodyPr/>
                    <a:lstStyle/>
                    <a:p>
                      <a:pPr algn="ctr"/>
                      <a:r>
                        <a:rPr lang="en-US" sz="1600" b="1" kern="1200" dirty="0">
                          <a:solidFill>
                            <a:schemeClr val="accent1">
                              <a:lumMod val="75000"/>
                            </a:schemeClr>
                          </a:solidFill>
                          <a:latin typeface="+mn-lt"/>
                          <a:ea typeface="+mn-ea"/>
                          <a:cs typeface="+mn-cs"/>
                        </a:rPr>
                        <a:t>Formalized (graphic or symbolic)</a:t>
                      </a:r>
                    </a:p>
                  </a:txBody>
                  <a:tcPr marL="22225" marR="22225" marT="11113" marB="11113" anchor="ctr">
                    <a:lnL>
                      <a:noFill/>
                    </a:lnL>
                    <a:lnR>
                      <a:noFill/>
                    </a:lnR>
                    <a:lnT>
                      <a:noFill/>
                    </a:lnT>
                    <a:lnB>
                      <a:noFill/>
                    </a:lnB>
                    <a:solidFill>
                      <a:schemeClr val="bg1"/>
                    </a:solidFill>
                  </a:tcPr>
                </a:tc>
                <a:tc>
                  <a:txBody>
                    <a:bodyPr/>
                    <a:lstStyle/>
                    <a:p>
                      <a:pPr algn="just"/>
                      <a:r>
                        <a:rPr lang="en-US" sz="1600" dirty="0"/>
                        <a:t>It is measured by score, rating, and scale</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just"/>
                      <a:r>
                        <a:rPr lang="en-US" sz="1600" dirty="0"/>
                        <a:t>Graphical Rating Scale Method</a:t>
                      </a:r>
                    </a:p>
                  </a:txBody>
                  <a:tcPr marL="22225" marR="22225" marT="11113" marB="11113" anchor="ctr">
                    <a:lnL>
                      <a:noFill/>
                    </a:lnL>
                    <a:lnR>
                      <a:noFill/>
                    </a:lnR>
                    <a:lnT>
                      <a:noFill/>
                    </a:lnT>
                    <a:lnB>
                      <a:noFill/>
                    </a:lnB>
                    <a:solidFill>
                      <a:schemeClr val="accent2">
                        <a:lumMod val="40000"/>
                        <a:lumOff val="60000"/>
                      </a:schemeClr>
                    </a:solidFill>
                  </a:tcPr>
                </a:tc>
                <a:extLst>
                  <a:ext uri="{0D108BD9-81ED-4DB2-BD59-A6C34878D82A}">
                    <a16:rowId xmlns:a16="http://schemas.microsoft.com/office/drawing/2014/main" val="10008"/>
                  </a:ext>
                </a:extLst>
              </a:tr>
              <a:tr h="155575">
                <a:tc>
                  <a:txBody>
                    <a:bodyPr/>
                    <a:lstStyle/>
                    <a:p>
                      <a:endParaRPr lang="ru-RU" sz="1600" dirty="0"/>
                    </a:p>
                  </a:txBody>
                  <a:tcPr marL="22225" marR="22225" marT="11113" marB="11113" anchor="ctr">
                    <a:lnL>
                      <a:noFill/>
                    </a:lnL>
                    <a:lnR>
                      <a:noFill/>
                    </a:lnR>
                    <a:lnT>
                      <a:noFill/>
                    </a:lnT>
                    <a:lnB>
                      <a:noFill/>
                    </a:lnB>
                    <a:solidFill>
                      <a:schemeClr val="bg1"/>
                    </a:solidFill>
                  </a:tcPr>
                </a:tc>
                <a:tc>
                  <a:txBody>
                    <a:bodyPr/>
                    <a:lstStyle/>
                    <a:p>
                      <a:pPr algn="ctr"/>
                      <a:r>
                        <a:rPr lang="en-US" sz="1600" b="1" kern="1200" dirty="0">
                          <a:solidFill>
                            <a:schemeClr val="accent1">
                              <a:lumMod val="75000"/>
                            </a:schemeClr>
                          </a:solidFill>
                          <a:latin typeface="+mn-lt"/>
                          <a:ea typeface="+mn-ea"/>
                          <a:cs typeface="+mn-cs"/>
                        </a:rPr>
                        <a:t>Combined</a:t>
                      </a:r>
                    </a:p>
                  </a:txBody>
                  <a:tcPr marL="22225" marR="22225" marT="11113" marB="11113" anchor="ctr">
                    <a:lnL>
                      <a:noFill/>
                    </a:lnL>
                    <a:lnR>
                      <a:noFill/>
                    </a:lnR>
                    <a:lnT>
                      <a:noFill/>
                    </a:lnT>
                    <a:lnB>
                      <a:noFill/>
                    </a:lnB>
                    <a:solidFill>
                      <a:schemeClr val="bg1"/>
                    </a:solidFill>
                  </a:tcPr>
                </a:tc>
                <a:tc>
                  <a:txBody>
                    <a:bodyPr/>
                    <a:lstStyle/>
                    <a:p>
                      <a:pPr algn="just"/>
                      <a:r>
                        <a:rPr lang="en-US" sz="1600" dirty="0"/>
                        <a:t>It is measured by scores, ratings, and scales</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just"/>
                      <a:r>
                        <a:rPr lang="en-US" sz="1600" dirty="0"/>
                        <a:t>Assessment scorecard and comments</a:t>
                      </a:r>
                    </a:p>
                  </a:txBody>
                  <a:tcPr marL="22225" marR="22225" marT="11113" marB="11113" anchor="ctr">
                    <a:lnL>
                      <a:noFill/>
                    </a:lnL>
                    <a:lnR>
                      <a:noFill/>
                    </a:lnR>
                    <a:lnT>
                      <a:noFill/>
                    </a:lnT>
                    <a:lnB>
                      <a:noFill/>
                    </a:lnB>
                    <a:solidFill>
                      <a:schemeClr val="accent2">
                        <a:lumMod val="40000"/>
                        <a:lumOff val="60000"/>
                      </a:schemeClr>
                    </a:solidFill>
                  </a:tcPr>
                </a:tc>
                <a:extLst>
                  <a:ext uri="{0D108BD9-81ED-4DB2-BD59-A6C34878D82A}">
                    <a16:rowId xmlns:a16="http://schemas.microsoft.com/office/drawing/2014/main" val="10009"/>
                  </a:ext>
                </a:extLst>
              </a:tr>
            </a:tbl>
          </a:graphicData>
        </a:graphic>
      </p:graphicFrame>
      <p:sp>
        <p:nvSpPr>
          <p:cNvPr id="8" name="Прямоугольник 7"/>
          <p:cNvSpPr/>
          <p:nvPr/>
        </p:nvSpPr>
        <p:spPr>
          <a:xfrm>
            <a:off x="200548" y="1215509"/>
            <a:ext cx="3085577" cy="646331"/>
          </a:xfrm>
          <a:prstGeom prst="rect">
            <a:avLst/>
          </a:prstGeom>
        </p:spPr>
        <p:txBody>
          <a:bodyPr wrap="square">
            <a:spAutoFit/>
          </a:bodyPr>
          <a:lstStyle/>
          <a:p>
            <a:pPr algn="ctr"/>
            <a:r>
              <a:rPr lang="en-US" b="1" dirty="0">
                <a:solidFill>
                  <a:schemeClr val="bg1"/>
                </a:solidFill>
              </a:rPr>
              <a:t>Classification of employee evaluation methods</a:t>
            </a:r>
            <a:endParaRPr lang="ru-RU" b="1" dirty="0">
              <a:solidFill>
                <a:schemeClr val="bg1"/>
              </a:solidFill>
            </a:endParaRPr>
          </a:p>
        </p:txBody>
      </p:sp>
    </p:spTree>
    <p:extLst>
      <p:ext uri="{BB962C8B-B14F-4D97-AF65-F5344CB8AC3E}">
        <p14:creationId xmlns:p14="http://schemas.microsoft.com/office/powerpoint/2010/main" val="20914412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Рисунок 5"/>
          <p:cNvGraphicFramePr>
            <a:graphicFrameLocks noGrp="1"/>
          </p:cNvGraphicFramePr>
          <p:nvPr>
            <p:ph type="pic" idx="11"/>
            <p:extLst>
              <p:ext uri="{D42A27DB-BD31-4B8C-83A1-F6EECF244321}">
                <p14:modId xmlns:p14="http://schemas.microsoft.com/office/powerpoint/2010/main" val="1852372953"/>
              </p:ext>
            </p:extLst>
          </p:nvPr>
        </p:nvGraphicFramePr>
        <p:xfrm>
          <a:off x="285003" y="559167"/>
          <a:ext cx="9100332" cy="6212848"/>
        </p:xfrm>
        <a:graphic>
          <a:graphicData uri="http://schemas.openxmlformats.org/drawingml/2006/table">
            <a:tbl>
              <a:tblPr/>
              <a:tblGrid>
                <a:gridCol w="1036167">
                  <a:extLst>
                    <a:ext uri="{9D8B030D-6E8A-4147-A177-3AD203B41FA5}">
                      <a16:colId xmlns:a16="http://schemas.microsoft.com/office/drawing/2014/main" val="20000"/>
                    </a:ext>
                  </a:extLst>
                </a:gridCol>
                <a:gridCol w="1424951">
                  <a:extLst>
                    <a:ext uri="{9D8B030D-6E8A-4147-A177-3AD203B41FA5}">
                      <a16:colId xmlns:a16="http://schemas.microsoft.com/office/drawing/2014/main" val="20001"/>
                    </a:ext>
                  </a:extLst>
                </a:gridCol>
                <a:gridCol w="4364131">
                  <a:extLst>
                    <a:ext uri="{9D8B030D-6E8A-4147-A177-3AD203B41FA5}">
                      <a16:colId xmlns:a16="http://schemas.microsoft.com/office/drawing/2014/main" val="20002"/>
                    </a:ext>
                  </a:extLst>
                </a:gridCol>
                <a:gridCol w="2275083">
                  <a:extLst>
                    <a:ext uri="{9D8B030D-6E8A-4147-A177-3AD203B41FA5}">
                      <a16:colId xmlns:a16="http://schemas.microsoft.com/office/drawing/2014/main" val="20003"/>
                    </a:ext>
                  </a:extLst>
                </a:gridCol>
              </a:tblGrid>
              <a:tr h="88900">
                <a:tc>
                  <a:txBody>
                    <a:bodyPr/>
                    <a:lstStyle/>
                    <a:p>
                      <a:pPr algn="ctr"/>
                      <a:r>
                        <a:rPr lang="en-US" sz="1800" dirty="0"/>
                        <a:t>Criteria</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b="1" dirty="0"/>
                        <a:t>Types of methods</a:t>
                      </a:r>
                      <a:endParaRPr lang="en-US"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b="1" dirty="0"/>
                        <a:t>Brief description</a:t>
                      </a:r>
                      <a:endParaRPr lang="en-US"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b="1" dirty="0"/>
                        <a:t>Examples</a:t>
                      </a:r>
                      <a:endParaRPr lang="en-US" sz="1800" dirty="0"/>
                    </a:p>
                  </a:txBody>
                  <a:tcPr marL="22225" marR="22225" marT="11113" marB="1111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0000"/>
                  </a:ext>
                </a:extLst>
              </a:tr>
              <a:tr h="222250">
                <a:tc>
                  <a:txBody>
                    <a:bodyPr/>
                    <a:lstStyle/>
                    <a:p>
                      <a:pPr algn="ctr"/>
                      <a:r>
                        <a:rPr lang="en-US" sz="1800" dirty="0"/>
                        <a:t>Accor</a:t>
                      </a:r>
                      <a:r>
                        <a:rPr lang="ru-RU" sz="1800" dirty="0"/>
                        <a:t> </a:t>
                      </a:r>
                      <a:r>
                        <a:rPr lang="en-US" sz="1800" dirty="0"/>
                        <a:t>ding to purpose</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b="1" dirty="0"/>
                        <a:t>Forecast</a:t>
                      </a:r>
                      <a:endParaRPr lang="en-US"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Assesses the employee's potential and prospects</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Competency-Based Interview, Assessment Center</a:t>
                      </a:r>
                    </a:p>
                  </a:txBody>
                  <a:tcPr marL="22225" marR="22225" marT="11113" marB="1111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0001"/>
                  </a:ext>
                </a:extLst>
              </a:tr>
              <a:tr h="222250">
                <a:tc>
                  <a:txBody>
                    <a:bodyPr/>
                    <a:lstStyle/>
                    <a:p>
                      <a:pPr algn="ctr"/>
                      <a:endParaRPr lang="ru-RU"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b="1" dirty="0"/>
                        <a:t>Practical</a:t>
                      </a:r>
                      <a:endParaRPr lang="en-US"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Identifies the current work outcomes</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KPI Analysis and Management by Objectives (</a:t>
                      </a:r>
                      <a:r>
                        <a:rPr lang="ru-RU" sz="1800" dirty="0"/>
                        <a:t>А</a:t>
                      </a:r>
                      <a:r>
                        <a:rPr lang="en-US" sz="1800" dirty="0"/>
                        <a:t>MO)</a:t>
                      </a:r>
                    </a:p>
                  </a:txBody>
                  <a:tcPr marL="22225" marR="22225" marT="11113" marB="1111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0002"/>
                  </a:ext>
                </a:extLst>
              </a:tr>
              <a:tr h="155575">
                <a:tc>
                  <a:txBody>
                    <a:bodyPr/>
                    <a:lstStyle/>
                    <a:p>
                      <a:pPr algn="ctr"/>
                      <a:r>
                        <a:rPr lang="en-US" sz="1800" dirty="0"/>
                        <a:t>Accor</a:t>
                      </a:r>
                      <a:r>
                        <a:rPr lang="ru-RU" sz="1800" dirty="0"/>
                        <a:t> </a:t>
                      </a:r>
                      <a:r>
                        <a:rPr lang="en-US" sz="1800" dirty="0"/>
                        <a:t>ding to the result</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b="1" dirty="0"/>
                        <a:t>Quality (</a:t>
                      </a:r>
                      <a:r>
                        <a:rPr lang="en-US" sz="1800" b="1" dirty="0" err="1"/>
                        <a:t>descrip</a:t>
                      </a:r>
                      <a:r>
                        <a:rPr lang="ru-RU" sz="1800" b="1" dirty="0"/>
                        <a:t> </a:t>
                      </a:r>
                      <a:r>
                        <a:rPr lang="en-US" sz="1800" b="1" dirty="0" err="1"/>
                        <a:t>tive</a:t>
                      </a:r>
                      <a:r>
                        <a:rPr lang="en-US" sz="1800" b="1" dirty="0"/>
                        <a:t>)</a:t>
                      </a:r>
                      <a:endParaRPr lang="en-US"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Based on thoughts and descriptions</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Recommendations and questionnaires</a:t>
                      </a:r>
                    </a:p>
                  </a:txBody>
                  <a:tcPr marL="22225" marR="22225" marT="11113" marB="1111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0003"/>
                  </a:ext>
                </a:extLst>
              </a:tr>
              <a:tr h="155575">
                <a:tc>
                  <a:txBody>
                    <a:bodyPr/>
                    <a:lstStyle/>
                    <a:p>
                      <a:pPr algn="ctr"/>
                      <a:endParaRPr lang="ru-RU"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b="1" dirty="0"/>
                        <a:t>Quantity (numerical)</a:t>
                      </a:r>
                      <a:endParaRPr lang="en-US"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Based on figures and statistics</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Point system, rankings, and KPIs</a:t>
                      </a:r>
                    </a:p>
                  </a:txBody>
                  <a:tcPr marL="22225" marR="22225" marT="11113" marB="1111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0004"/>
                  </a:ext>
                </a:extLst>
              </a:tr>
              <a:tr h="155575">
                <a:tc>
                  <a:txBody>
                    <a:bodyPr/>
                    <a:lstStyle/>
                    <a:p>
                      <a:pPr algn="ctr"/>
                      <a:endParaRPr lang="ru-RU"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b="1" dirty="0"/>
                        <a:t>Combined</a:t>
                      </a:r>
                      <a:endParaRPr lang="en-US"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It combines both approaches</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Scoring and Annotated Assessment Form</a:t>
                      </a:r>
                      <a:endParaRPr lang="es-ES" sz="1800" dirty="0"/>
                    </a:p>
                  </a:txBody>
                  <a:tcPr marL="22225" marR="22225" marT="11113" marB="1111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0005"/>
                  </a:ext>
                </a:extLst>
              </a:tr>
              <a:tr h="222250">
                <a:tc>
                  <a:txBody>
                    <a:bodyPr/>
                    <a:lstStyle/>
                    <a:p>
                      <a:pPr algn="ctr"/>
                      <a:r>
                        <a:rPr lang="en-US" sz="1800" b="1" dirty="0"/>
                        <a:t>Regarding the object</a:t>
                      </a:r>
                      <a:endParaRPr lang="en-US"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b="1" dirty="0"/>
                        <a:t>Leaders</a:t>
                      </a:r>
                      <a:endParaRPr lang="en-US"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Assesses leadership and management competencies</a:t>
                      </a:r>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360-Degree Assessment, Business Simulations</a:t>
                      </a:r>
                    </a:p>
                  </a:txBody>
                  <a:tcPr marL="22225" marR="22225" marT="11113" marB="1111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0006"/>
                  </a:ext>
                </a:extLst>
              </a:tr>
              <a:tr h="155575">
                <a:tc>
                  <a:txBody>
                    <a:bodyPr/>
                    <a:lstStyle/>
                    <a:p>
                      <a:pPr algn="ctr"/>
                      <a:endParaRPr lang="ru-RU"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b="1" dirty="0"/>
                        <a:t>Performers</a:t>
                      </a:r>
                      <a:endParaRPr lang="en-US"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Values discipline, productivity, and precision</a:t>
                      </a:r>
                      <a:endParaRPr lang="sv-SE" sz="1800" dirty="0"/>
                    </a:p>
                  </a:txBody>
                  <a:tcPr marL="22225" marR="22225" marT="11113" marB="11113" anchor="ctr">
                    <a:lnL>
                      <a:noFill/>
                    </a:lnL>
                    <a:lnR>
                      <a:noFill/>
                    </a:lnR>
                    <a:lnT>
                      <a:noFill/>
                    </a:lnT>
                    <a:lnB>
                      <a:noFill/>
                    </a:lnB>
                    <a:solidFill>
                      <a:schemeClr val="accent1">
                        <a:lumMod val="20000"/>
                        <a:lumOff val="80000"/>
                      </a:schemeClr>
                    </a:solidFill>
                  </a:tcPr>
                </a:tc>
                <a:tc>
                  <a:txBody>
                    <a:bodyPr/>
                    <a:lstStyle/>
                    <a:p>
                      <a:pPr algn="ctr"/>
                      <a:r>
                        <a:rPr lang="en-US" sz="1800" dirty="0"/>
                        <a:t>Observations, tests, and production indicators</a:t>
                      </a:r>
                    </a:p>
                  </a:txBody>
                  <a:tcPr marL="22225" marR="22225" marT="11113" marB="1111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0007"/>
                  </a:ext>
                </a:extLst>
              </a:tr>
            </a:tbl>
          </a:graphicData>
        </a:graphic>
      </p:graphicFrame>
      <p:pic>
        <p:nvPicPr>
          <p:cNvPr id="7" name="Рисунок 6"/>
          <p:cNvPicPr>
            <a:picLocks noGrp="1" noChangeAspect="1"/>
          </p:cNvPicPr>
          <p:nvPr>
            <p:ph type="pic" idx="12"/>
          </p:nvPr>
        </p:nvPicPr>
        <p:blipFill>
          <a:blip r:embed="rId2">
            <a:extLst>
              <a:ext uri="{28A0092B-C50C-407E-A947-70E740481C1C}">
                <a14:useLocalDpi xmlns:a14="http://schemas.microsoft.com/office/drawing/2010/main" val="0"/>
              </a:ext>
            </a:extLst>
          </a:blip>
          <a:srcRect l="15251" r="15251"/>
          <a:stretch>
            <a:fillRect/>
          </a:stretch>
        </p:blipFill>
        <p:spPr>
          <a:xfrm>
            <a:off x="9481909" y="1332614"/>
            <a:ext cx="2667000" cy="5370512"/>
          </a:xfrm>
        </p:spPr>
      </p:pic>
      <p:sp>
        <p:nvSpPr>
          <p:cNvPr id="4" name="Прямоугольник 3"/>
          <p:cNvSpPr/>
          <p:nvPr/>
        </p:nvSpPr>
        <p:spPr>
          <a:xfrm>
            <a:off x="5082561" y="-33624"/>
            <a:ext cx="6673950" cy="584775"/>
          </a:xfrm>
          <a:prstGeom prst="rect">
            <a:avLst/>
          </a:prstGeom>
        </p:spPr>
        <p:txBody>
          <a:bodyPr wrap="square">
            <a:spAutoFit/>
          </a:bodyPr>
          <a:lstStyle/>
          <a:p>
            <a:r>
              <a:rPr lang="en-US" sz="3200" b="1" dirty="0">
                <a:solidFill>
                  <a:schemeClr val="accent1">
                    <a:lumMod val="75000"/>
                  </a:schemeClr>
                </a:solidFill>
                <a:latin typeface="Times New Roman" pitchFamily="18" charset="0"/>
                <a:cs typeface="Times New Roman" pitchFamily="18" charset="0"/>
              </a:rPr>
              <a:t>Classification by Purpose and Object</a:t>
            </a:r>
            <a:endParaRPr lang="ru-RU" sz="3200" b="1" dirty="0">
              <a:solidFill>
                <a:schemeClr val="accent1">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5272773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Grp="1" noChangeAspect="1"/>
          </p:cNvPicPr>
          <p:nvPr>
            <p:ph type="pic" idx="11"/>
          </p:nvPr>
        </p:nvPicPr>
        <p:blipFill>
          <a:blip r:embed="rId2">
            <a:extLst>
              <a:ext uri="{28A0092B-C50C-407E-A947-70E740481C1C}">
                <a14:useLocalDpi xmlns:a14="http://schemas.microsoft.com/office/drawing/2010/main" val="0"/>
              </a:ext>
            </a:extLst>
          </a:blip>
          <a:srcRect l="15241" r="15241"/>
          <a:stretch>
            <a:fillRect/>
          </a:stretch>
        </p:blipFill>
        <p:spPr/>
      </p:pic>
      <p:pic>
        <p:nvPicPr>
          <p:cNvPr id="5" name="Рисунок 4"/>
          <p:cNvPicPr>
            <a:picLocks noGrp="1" noChangeAspect="1"/>
          </p:cNvPicPr>
          <p:nvPr>
            <p:ph type="pic" idx="12"/>
          </p:nvPr>
        </p:nvPicPr>
        <p:blipFill>
          <a:blip r:embed="rId3">
            <a:extLst>
              <a:ext uri="{28A0092B-C50C-407E-A947-70E740481C1C}">
                <a14:useLocalDpi xmlns:a14="http://schemas.microsoft.com/office/drawing/2010/main" val="0"/>
              </a:ext>
            </a:extLst>
          </a:blip>
          <a:srcRect l="25170" r="25170"/>
          <a:stretch>
            <a:fillRect/>
          </a:stretch>
        </p:blipFill>
        <p:spPr/>
      </p:pic>
      <p:sp>
        <p:nvSpPr>
          <p:cNvPr id="4" name="Прямоугольник 3"/>
          <p:cNvSpPr/>
          <p:nvPr/>
        </p:nvSpPr>
        <p:spPr>
          <a:xfrm>
            <a:off x="6838950" y="206336"/>
            <a:ext cx="5219700" cy="6263253"/>
          </a:xfrm>
          <a:prstGeom prst="rect">
            <a:avLst/>
          </a:prstGeom>
        </p:spPr>
        <p:txBody>
          <a:bodyPr wrap="square">
            <a:spAutoFit/>
          </a:bodyPr>
          <a:lstStyle/>
          <a:p>
            <a:r>
              <a:rPr lang="en-US" sz="2800" b="1" dirty="0">
                <a:solidFill>
                  <a:schemeClr val="accent1">
                    <a:lumMod val="75000"/>
                  </a:schemeClr>
                </a:solidFill>
                <a:latin typeface="Times New Roman" pitchFamily="18" charset="0"/>
                <a:cs typeface="Times New Roman" pitchFamily="18" charset="0"/>
              </a:rPr>
              <a:t>Traditional </a:t>
            </a:r>
            <a:r>
              <a:rPr lang="ru-RU" sz="2800" b="1" dirty="0">
                <a:solidFill>
                  <a:schemeClr val="accent1">
                    <a:lumMod val="75000"/>
                  </a:schemeClr>
                </a:solidFill>
                <a:latin typeface="Times New Roman" pitchFamily="18" charset="0"/>
                <a:cs typeface="Times New Roman" pitchFamily="18" charset="0"/>
              </a:rPr>
              <a:t>а</a:t>
            </a:r>
            <a:r>
              <a:rPr lang="en-US" sz="2800" b="1" dirty="0" err="1">
                <a:solidFill>
                  <a:schemeClr val="accent1">
                    <a:lumMod val="75000"/>
                  </a:schemeClr>
                </a:solidFill>
                <a:latin typeface="Times New Roman" pitchFamily="18" charset="0"/>
                <a:cs typeface="Times New Roman" pitchFamily="18" charset="0"/>
              </a:rPr>
              <a:t>ssessment</a:t>
            </a:r>
            <a:r>
              <a:rPr lang="en-US" sz="2800" b="1" dirty="0">
                <a:solidFill>
                  <a:schemeClr val="accent1">
                    <a:lumMod val="75000"/>
                  </a:schemeClr>
                </a:solidFill>
                <a:latin typeface="Times New Roman" pitchFamily="18" charset="0"/>
                <a:cs typeface="Times New Roman" pitchFamily="18" charset="0"/>
              </a:rPr>
              <a:t> </a:t>
            </a:r>
            <a:r>
              <a:rPr lang="ru-RU" sz="2800" b="1" dirty="0">
                <a:solidFill>
                  <a:schemeClr val="accent1">
                    <a:lumMod val="75000"/>
                  </a:schemeClr>
                </a:solidFill>
                <a:latin typeface="Times New Roman" pitchFamily="18" charset="0"/>
                <a:cs typeface="Times New Roman" pitchFamily="18" charset="0"/>
              </a:rPr>
              <a:t>м</a:t>
            </a:r>
            <a:r>
              <a:rPr lang="en-US" sz="2800" b="1" dirty="0" err="1">
                <a:solidFill>
                  <a:schemeClr val="accent1">
                    <a:lumMod val="75000"/>
                  </a:schemeClr>
                </a:solidFill>
                <a:latin typeface="Times New Roman" pitchFamily="18" charset="0"/>
                <a:cs typeface="Times New Roman" pitchFamily="18" charset="0"/>
              </a:rPr>
              <a:t>ethods</a:t>
            </a:r>
            <a:endParaRPr lang="en-US" sz="2800" b="1" dirty="0">
              <a:solidFill>
                <a:schemeClr val="accent1">
                  <a:lumMod val="75000"/>
                </a:schemeClr>
              </a:solidFill>
              <a:latin typeface="Times New Roman" pitchFamily="18" charset="0"/>
              <a:cs typeface="Times New Roman" pitchFamily="18" charset="0"/>
            </a:endParaRPr>
          </a:p>
          <a:p>
            <a:endParaRPr lang="ru-RU" sz="700" dirty="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Features:</a:t>
            </a:r>
          </a:p>
          <a:p>
            <a:pPr algn="just"/>
            <a:r>
              <a:rPr lang="ru-RU" sz="2000" dirty="0">
                <a:latin typeface="Times New Roman" pitchFamily="18" charset="0"/>
                <a:cs typeface="Times New Roman" pitchFamily="18" charset="0"/>
              </a:rPr>
              <a:t>1. </a:t>
            </a:r>
            <a:r>
              <a:rPr lang="en-US" sz="2000" dirty="0">
                <a:latin typeface="Times New Roman" pitchFamily="18" charset="0"/>
                <a:cs typeface="Times New Roman" pitchFamily="18" charset="0"/>
              </a:rPr>
              <a:t>Focused on individual employees</a:t>
            </a:r>
          </a:p>
          <a:p>
            <a:pPr algn="just"/>
            <a:r>
              <a:rPr lang="ru-RU" sz="2000" dirty="0">
                <a:latin typeface="Times New Roman" pitchFamily="18" charset="0"/>
                <a:cs typeface="Times New Roman" pitchFamily="18" charset="0"/>
              </a:rPr>
              <a:t>2. </a:t>
            </a:r>
            <a:r>
              <a:rPr lang="en-US" sz="2000" dirty="0">
                <a:latin typeface="Times New Roman" pitchFamily="18" charset="0"/>
                <a:cs typeface="Times New Roman" pitchFamily="18" charset="0"/>
              </a:rPr>
              <a:t>Conducted by the manager</a:t>
            </a:r>
          </a:p>
          <a:p>
            <a:pPr algn="just"/>
            <a:r>
              <a:rPr lang="ru-RU" sz="2000" dirty="0">
                <a:latin typeface="Times New Roman" pitchFamily="18" charset="0"/>
                <a:cs typeface="Times New Roman" pitchFamily="18" charset="0"/>
              </a:rPr>
              <a:t>3. </a:t>
            </a:r>
            <a:r>
              <a:rPr lang="en-US" sz="2000" dirty="0">
                <a:latin typeface="Times New Roman" pitchFamily="18" charset="0"/>
                <a:cs typeface="Times New Roman" pitchFamily="18" charset="0"/>
              </a:rPr>
              <a:t>Takes into account achieved results</a:t>
            </a:r>
          </a:p>
          <a:p>
            <a:pPr algn="just"/>
            <a:r>
              <a:rPr lang="ru-RU" sz="2000" dirty="0">
                <a:latin typeface="Times New Roman" pitchFamily="18" charset="0"/>
                <a:cs typeface="Times New Roman" pitchFamily="18" charset="0"/>
              </a:rPr>
              <a:t>4. </a:t>
            </a:r>
            <a:r>
              <a:rPr lang="en-US" sz="2000" dirty="0">
                <a:latin typeface="Times New Roman" pitchFamily="18" charset="0"/>
                <a:cs typeface="Times New Roman" pitchFamily="18" charset="0"/>
              </a:rPr>
              <a:t>Does not reflect potential and long-term prospects</a:t>
            </a:r>
            <a:endParaRPr lang="ru-RU" sz="2000" dirty="0">
              <a:latin typeface="Times New Roman" pitchFamily="18" charset="0"/>
              <a:cs typeface="Times New Roman" pitchFamily="18" charset="0"/>
            </a:endParaRPr>
          </a:p>
          <a:p>
            <a:pPr algn="just"/>
            <a:endParaRPr lang="en-US" sz="700" dirty="0">
              <a:latin typeface="Times New Roman" pitchFamily="18" charset="0"/>
              <a:cs typeface="Times New Roman" pitchFamily="18" charset="0"/>
            </a:endParaRPr>
          </a:p>
          <a:p>
            <a:r>
              <a:rPr lang="en-US" sz="2000" dirty="0">
                <a:latin typeface="Times New Roman" pitchFamily="18" charset="0"/>
                <a:cs typeface="Times New Roman" pitchFamily="18" charset="0"/>
              </a:rPr>
              <a:t>Types:</a:t>
            </a:r>
          </a:p>
          <a:p>
            <a:r>
              <a:rPr lang="ru-RU" sz="2000" dirty="0">
                <a:latin typeface="Times New Roman" pitchFamily="18" charset="0"/>
                <a:cs typeface="Times New Roman" pitchFamily="18" charset="0"/>
              </a:rPr>
              <a:t>1. </a:t>
            </a:r>
            <a:r>
              <a:rPr lang="en-US" sz="2000" dirty="0">
                <a:latin typeface="Times New Roman" pitchFamily="18" charset="0"/>
                <a:cs typeface="Times New Roman" pitchFamily="18" charset="0"/>
              </a:rPr>
              <a:t>Scaling methods (forced choice, descriptive method, graphic rating, observation scale, standard ratings)</a:t>
            </a:r>
          </a:p>
          <a:p>
            <a:endParaRPr lang="en-US" sz="700" dirty="0">
              <a:latin typeface="Times New Roman" pitchFamily="18" charset="0"/>
              <a:cs typeface="Times New Roman" pitchFamily="18" charset="0"/>
            </a:endParaRPr>
          </a:p>
          <a:p>
            <a:r>
              <a:rPr lang="ru-RU" sz="2000" dirty="0">
                <a:latin typeface="Times New Roman" pitchFamily="18" charset="0"/>
                <a:cs typeface="Times New Roman" pitchFamily="18" charset="0"/>
              </a:rPr>
              <a:t>2. </a:t>
            </a:r>
            <a:r>
              <a:rPr lang="en-US" sz="2000" dirty="0">
                <a:latin typeface="Times New Roman" pitchFamily="18" charset="0"/>
                <a:cs typeface="Times New Roman" pitchFamily="18" charset="0"/>
              </a:rPr>
              <a:t>Comparative methods (ranking, paired comparison, forced distribution, management by objectives)</a:t>
            </a:r>
          </a:p>
          <a:p>
            <a:pPr algn="just"/>
            <a:r>
              <a:rPr lang="en-US" sz="2000" b="1" dirty="0">
                <a:solidFill>
                  <a:schemeClr val="accent1">
                    <a:lumMod val="75000"/>
                  </a:schemeClr>
                </a:solidFill>
                <a:latin typeface="Times New Roman" pitchFamily="18" charset="0"/>
                <a:cs typeface="Times New Roman" pitchFamily="18" charset="0"/>
              </a:rPr>
              <a:t>Advantages: </a:t>
            </a:r>
            <a:r>
              <a:rPr lang="en-US" sz="2000" dirty="0">
                <a:latin typeface="Times New Roman" pitchFamily="18" charset="0"/>
                <a:cs typeface="Times New Roman" pitchFamily="18" charset="0"/>
              </a:rPr>
              <a:t>simplicity, affordability, cost-effectiveness</a:t>
            </a:r>
            <a:endParaRPr lang="ru-RU" sz="2000" dirty="0">
              <a:latin typeface="Times New Roman" pitchFamily="18" charset="0"/>
              <a:cs typeface="Times New Roman" pitchFamily="18" charset="0"/>
            </a:endParaRPr>
          </a:p>
          <a:p>
            <a:pPr algn="just"/>
            <a:r>
              <a:rPr lang="en-US" sz="2000" b="1" dirty="0">
                <a:solidFill>
                  <a:schemeClr val="accent1">
                    <a:lumMod val="75000"/>
                  </a:schemeClr>
                </a:solidFill>
                <a:latin typeface="Times New Roman" pitchFamily="18" charset="0"/>
                <a:cs typeface="Times New Roman" pitchFamily="18" charset="0"/>
              </a:rPr>
              <a:t>Shortcomings: </a:t>
            </a:r>
            <a:r>
              <a:rPr lang="en-US" sz="2000" dirty="0">
                <a:latin typeface="Times New Roman" pitchFamily="18" charset="0"/>
                <a:cs typeface="Times New Roman" pitchFamily="18" charset="0"/>
              </a:rPr>
              <a:t>subjectivity, one-sidedness, failure to consider potential</a:t>
            </a:r>
          </a:p>
        </p:txBody>
      </p:sp>
    </p:spTree>
    <p:extLst>
      <p:ext uri="{BB962C8B-B14F-4D97-AF65-F5344CB8AC3E}">
        <p14:creationId xmlns:p14="http://schemas.microsoft.com/office/powerpoint/2010/main" val="38069946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93871" y="221546"/>
            <a:ext cx="7302830" cy="5632311"/>
          </a:xfrm>
          <a:prstGeom prst="rect">
            <a:avLst/>
          </a:prstGeom>
        </p:spPr>
        <p:txBody>
          <a:bodyPr wrap="square">
            <a:spAutoFit/>
          </a:bodyPr>
          <a:lstStyle/>
          <a:p>
            <a:pPr algn="just"/>
            <a:r>
              <a:rPr lang="en-US" sz="2000" b="1" dirty="0">
                <a:latin typeface="Times New Roman" pitchFamily="18" charset="0"/>
                <a:cs typeface="Times New Roman" pitchFamily="18" charset="0"/>
              </a:rPr>
              <a:t>Additional assessment methods</a:t>
            </a:r>
          </a:p>
          <a:p>
            <a:pPr algn="just"/>
            <a:r>
              <a:rPr lang="en-US" sz="2000" dirty="0">
                <a:solidFill>
                  <a:srgbClr val="00B0F0"/>
                </a:solidFill>
                <a:latin typeface="Times New Roman" pitchFamily="18" charset="0"/>
                <a:cs typeface="Times New Roman" pitchFamily="18" charset="0"/>
              </a:rPr>
              <a:t>Expert method </a:t>
            </a:r>
            <a:r>
              <a:rPr lang="en-US" sz="2000" dirty="0">
                <a:latin typeface="Times New Roman" pitchFamily="18" charset="0"/>
                <a:cs typeface="Times New Roman" pitchFamily="18" charset="0"/>
              </a:rPr>
              <a:t>- an employee is evaluated by their colleagues or specialists. This method is typically used in stable (peaceful) organizations, as employees know each other well.</a:t>
            </a:r>
            <a:r>
              <a:rPr lang="ru-RU" sz="2000" dirty="0">
                <a:latin typeface="Times New Roman" pitchFamily="18" charset="0"/>
                <a:cs typeface="Times New Roman" pitchFamily="18" charset="0"/>
              </a:rPr>
              <a:t>                                                         </a:t>
            </a:r>
            <a:r>
              <a:rPr lang="en-US" sz="2000" dirty="0">
                <a:latin typeface="Times New Roman" pitchFamily="18" charset="0"/>
                <a:cs typeface="Times New Roman" pitchFamily="18" charset="0"/>
              </a:rPr>
              <a:t>..</a:t>
            </a:r>
            <a:br>
              <a:rPr lang="en-US" sz="2000" dirty="0">
                <a:latin typeface="Times New Roman" pitchFamily="18" charset="0"/>
                <a:cs typeface="Times New Roman" pitchFamily="18" charset="0"/>
              </a:rPr>
            </a:br>
            <a:r>
              <a:rPr lang="en-US" sz="2000" dirty="0">
                <a:latin typeface="Times New Roman" pitchFamily="18" charset="0"/>
                <a:cs typeface="Times New Roman" pitchFamily="18" charset="0"/>
              </a:rPr>
              <a:t>For example: the most experienced employees in the department jointly evaluate the work of others..</a:t>
            </a:r>
          </a:p>
          <a:p>
            <a:pPr algn="just"/>
            <a:r>
              <a:rPr lang="en-US" sz="2000" b="1" dirty="0">
                <a:solidFill>
                  <a:srgbClr val="00B0F0"/>
                </a:solidFill>
                <a:latin typeface="Times New Roman" pitchFamily="18" charset="0"/>
                <a:cs typeface="Times New Roman" pitchFamily="18" charset="0"/>
              </a:rPr>
              <a:t>A written character reference </a:t>
            </a:r>
            <a:r>
              <a:rPr lang="en-US" sz="2000" dirty="0">
                <a:latin typeface="Times New Roman" pitchFamily="18" charset="0"/>
                <a:cs typeface="Times New Roman" pitchFamily="18" charset="0"/>
              </a:rPr>
              <a:t>(or characteristics assessment) is a written opinion about an employee provided by a manager or the personnel department. It is primarily used during performance evaluations or when considering a change in position.</a:t>
            </a:r>
            <a:br>
              <a:rPr lang="en-US" sz="2000" dirty="0">
                <a:latin typeface="Times New Roman" pitchFamily="18" charset="0"/>
                <a:cs typeface="Times New Roman" pitchFamily="18" charset="0"/>
              </a:rPr>
            </a:br>
            <a:r>
              <a:rPr lang="en-US" sz="2000" dirty="0">
                <a:latin typeface="Times New Roman" pitchFamily="18" charset="0"/>
                <a:cs typeface="Times New Roman" pitchFamily="18" charset="0"/>
              </a:rPr>
              <a:t>For example: "The employee is responsible, capable of working in a team, and possesses leadership abilities."</a:t>
            </a:r>
          </a:p>
          <a:p>
            <a:pPr algn="just"/>
            <a:r>
              <a:rPr lang="en-US" sz="2000" b="1" dirty="0">
                <a:solidFill>
                  <a:srgbClr val="00B0F0"/>
                </a:solidFill>
                <a:latin typeface="Times New Roman" pitchFamily="18" charset="0"/>
                <a:cs typeface="Times New Roman" pitchFamily="18" charset="0"/>
              </a:rPr>
              <a:t>The record-keeping method </a:t>
            </a:r>
            <a:r>
              <a:rPr lang="en-US" sz="2000" dirty="0">
                <a:latin typeface="Times New Roman" pitchFamily="18" charset="0"/>
                <a:cs typeface="Times New Roman" pitchFamily="18" charset="0"/>
              </a:rPr>
              <a:t>(method of notes) - throughout the year, the manager keeps records of the employee's successes and mistakes. Afterwards, the overall result is analyzed.</a:t>
            </a:r>
            <a:br>
              <a:rPr lang="en-US" sz="2000" dirty="0">
                <a:latin typeface="Times New Roman" pitchFamily="18" charset="0"/>
                <a:cs typeface="Times New Roman" pitchFamily="18" charset="0"/>
              </a:rPr>
            </a:br>
            <a:r>
              <a:rPr lang="en-US" sz="2000" dirty="0">
                <a:latin typeface="Times New Roman" pitchFamily="18" charset="0"/>
                <a:cs typeface="Times New Roman" pitchFamily="18" charset="0"/>
              </a:rPr>
              <a:t>For example: "In March, the project was submitted ahead of schedule, in August there was a problem with the client."</a:t>
            </a:r>
          </a:p>
        </p:txBody>
      </p:sp>
      <p:pic>
        <p:nvPicPr>
          <p:cNvPr id="7170" name="Picture 2" descr="https://i.pinimg.com/736x/8a/6f/65/8a6f65262a43cc35f13ca46ce28ca43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1546"/>
            <a:ext cx="4248397" cy="6388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04730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4325" y="319117"/>
            <a:ext cx="6096000" cy="5847755"/>
          </a:xfrm>
          <a:prstGeom prst="rect">
            <a:avLst/>
          </a:prstGeom>
        </p:spPr>
        <p:txBody>
          <a:bodyPr>
            <a:spAutoFit/>
          </a:bodyPr>
          <a:lstStyle/>
          <a:p>
            <a:pPr algn="just"/>
            <a:r>
              <a:rPr lang="en-US" sz="2200" b="1" dirty="0"/>
              <a:t>Ranking (comparative assessment) methods</a:t>
            </a:r>
          </a:p>
          <a:p>
            <a:r>
              <a:rPr lang="en-US" sz="2200" b="1" dirty="0"/>
              <a:t>Direct ranking</a:t>
            </a:r>
            <a:r>
              <a:rPr lang="en-US" sz="2200" dirty="0"/>
              <a:t> - employees are arranged from the best to the lowest according to a single criterion (for example, discipline or initiative).</a:t>
            </a:r>
            <a:br>
              <a:rPr lang="en-US" sz="2200" dirty="0"/>
            </a:br>
            <a:r>
              <a:rPr lang="en-US" sz="2200" b="1" dirty="0"/>
              <a:t>For example</a:t>
            </a:r>
            <a:r>
              <a:rPr lang="en-US" sz="2200" dirty="0"/>
              <a:t>: 1st place - most disciplined, 5th place - least disciplined.</a:t>
            </a:r>
          </a:p>
          <a:p>
            <a:r>
              <a:rPr lang="en-US" sz="2200" b="1" dirty="0"/>
              <a:t>Alternating selection</a:t>
            </a:r>
            <a:r>
              <a:rPr lang="en-US" sz="2200" dirty="0"/>
              <a:t> - first choose the best, then the worst, then the best again, and so on..</a:t>
            </a:r>
            <a:br>
              <a:rPr lang="en-US" sz="2200" dirty="0"/>
            </a:br>
            <a:r>
              <a:rPr lang="en-US" sz="2200" b="1" dirty="0"/>
              <a:t>For example</a:t>
            </a:r>
            <a:r>
              <a:rPr lang="en-US" sz="2200" dirty="0"/>
              <a:t>: "The most creative," then "the least productive," then "the next most creative"...</a:t>
            </a:r>
          </a:p>
          <a:p>
            <a:r>
              <a:rPr lang="en-US" sz="2200" b="1" dirty="0"/>
              <a:t>The paired comparison method</a:t>
            </a:r>
            <a:r>
              <a:rPr lang="en-US" sz="2200" dirty="0"/>
              <a:t> - each employee is individually compared with others. The more effective employee receives points.</a:t>
            </a:r>
            <a:br>
              <a:rPr lang="en-US" sz="2200" dirty="0"/>
            </a:br>
            <a:r>
              <a:rPr lang="en-US" sz="2200" b="1" dirty="0"/>
              <a:t>For example</a:t>
            </a:r>
            <a:r>
              <a:rPr lang="en-US" sz="2200" i="1" dirty="0"/>
              <a:t>: A and B are compared - A is better, therefore A gains +1 point.</a:t>
            </a:r>
            <a:endParaRPr lang="en-US" sz="2200" dirty="0"/>
          </a:p>
        </p:txBody>
      </p:sp>
      <p:pic>
        <p:nvPicPr>
          <p:cNvPr id="6146" name="Picture 2" descr="https://i.pinimg.com/736x/19/4d/1e/194d1e89846f986609e58cf1a2fff6c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0325" y="152250"/>
            <a:ext cx="5553224" cy="6353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38651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Grp="1" noChangeAspect="1"/>
          </p:cNvPicPr>
          <p:nvPr>
            <p:ph type="pic" idx="11"/>
          </p:nvPr>
        </p:nvPicPr>
        <p:blipFill>
          <a:blip r:embed="rId2">
            <a:extLst>
              <a:ext uri="{28A0092B-C50C-407E-A947-70E740481C1C}">
                <a14:useLocalDpi xmlns:a14="http://schemas.microsoft.com/office/drawing/2010/main" val="0"/>
              </a:ext>
            </a:extLst>
          </a:blip>
          <a:srcRect l="25163" r="25163"/>
          <a:stretch>
            <a:fillRect/>
          </a:stretch>
        </p:blipFill>
        <p:spPr/>
      </p:pic>
      <p:pic>
        <p:nvPicPr>
          <p:cNvPr id="5" name="Рисунок 4"/>
          <p:cNvPicPr>
            <a:picLocks noGrp="1" noChangeAspect="1"/>
          </p:cNvPicPr>
          <p:nvPr>
            <p:ph type="pic" idx="12"/>
          </p:nvPr>
        </p:nvPicPr>
        <p:blipFill>
          <a:blip r:embed="rId3">
            <a:extLst>
              <a:ext uri="{28A0092B-C50C-407E-A947-70E740481C1C}">
                <a14:useLocalDpi xmlns:a14="http://schemas.microsoft.com/office/drawing/2010/main" val="0"/>
              </a:ext>
            </a:extLst>
          </a:blip>
          <a:srcRect l="25170" r="25170"/>
          <a:stretch>
            <a:fillRect/>
          </a:stretch>
        </p:blipFill>
        <p:spPr>
          <a:xfrm>
            <a:off x="3394824" y="1357484"/>
            <a:ext cx="2666667" cy="5369887"/>
          </a:xfrm>
        </p:spPr>
      </p:pic>
      <p:sp>
        <p:nvSpPr>
          <p:cNvPr id="4" name="Прямоугольник 3"/>
          <p:cNvSpPr/>
          <p:nvPr/>
        </p:nvSpPr>
        <p:spPr>
          <a:xfrm>
            <a:off x="6491844" y="496918"/>
            <a:ext cx="5143500" cy="6001643"/>
          </a:xfrm>
          <a:prstGeom prst="rect">
            <a:avLst/>
          </a:prstGeom>
        </p:spPr>
        <p:txBody>
          <a:bodyPr wrap="square">
            <a:spAutoFit/>
          </a:bodyPr>
          <a:lstStyle/>
          <a:p>
            <a:pPr algn="just"/>
            <a:r>
              <a:rPr lang="en-US" sz="2400" b="1" dirty="0">
                <a:latin typeface="Times New Roman" pitchFamily="18" charset="0"/>
                <a:cs typeface="Times New Roman" pitchFamily="18" charset="0"/>
              </a:rPr>
              <a:t>Non-traditional assessment methods</a:t>
            </a:r>
          </a:p>
          <a:p>
            <a:pPr algn="just"/>
            <a:r>
              <a:rPr lang="en-US" sz="2400" dirty="0">
                <a:latin typeface="Times New Roman" pitchFamily="18" charset="0"/>
                <a:cs typeface="Times New Roman" pitchFamily="18" charset="0"/>
              </a:rPr>
              <a:t>Features:</a:t>
            </a:r>
          </a:p>
          <a:p>
            <a:pPr algn="just"/>
            <a:r>
              <a:rPr lang="en-US" sz="2400" dirty="0">
                <a:latin typeface="Times New Roman" pitchFamily="18" charset="0"/>
                <a:cs typeface="Times New Roman" pitchFamily="18" charset="0"/>
              </a:rPr>
              <a:t>1. Emphasis on employee potential</a:t>
            </a:r>
          </a:p>
          <a:p>
            <a:pPr algn="just"/>
            <a:r>
              <a:rPr lang="en-US" sz="2400" dirty="0">
                <a:latin typeface="Times New Roman" pitchFamily="18" charset="0"/>
                <a:cs typeface="Times New Roman" pitchFamily="18" charset="0"/>
              </a:rPr>
              <a:t>2. Assessment by colleagues and experts</a:t>
            </a:r>
          </a:p>
          <a:p>
            <a:pPr algn="just"/>
            <a:endParaRPr lang="en-US" sz="2400" dirty="0">
              <a:latin typeface="Times New Roman" pitchFamily="18" charset="0"/>
              <a:cs typeface="Times New Roman" pitchFamily="18" charset="0"/>
            </a:endParaRPr>
          </a:p>
          <a:p>
            <a:pPr algn="just"/>
            <a:r>
              <a:rPr lang="en-US" sz="2400" b="1" dirty="0">
                <a:solidFill>
                  <a:srgbClr val="00B0F0"/>
                </a:solidFill>
                <a:latin typeface="Times New Roman" pitchFamily="18" charset="0"/>
                <a:cs typeface="Times New Roman" pitchFamily="18" charset="0"/>
              </a:rPr>
              <a:t>Examples</a:t>
            </a:r>
            <a:r>
              <a:rPr lang="en-US" sz="2400" dirty="0">
                <a:latin typeface="Times New Roman" pitchFamily="18" charset="0"/>
                <a:cs typeface="Times New Roman" pitchFamily="18" charset="0"/>
              </a:rPr>
              <a:t>:</a:t>
            </a:r>
          </a:p>
          <a:p>
            <a:pPr algn="just"/>
            <a:r>
              <a:rPr lang="en-US" sz="2400" dirty="0">
                <a:latin typeface="Times New Roman" pitchFamily="18" charset="0"/>
                <a:cs typeface="Times New Roman" pitchFamily="18" charset="0"/>
              </a:rPr>
              <a:t>1. Analysis of specific situations</a:t>
            </a:r>
          </a:p>
          <a:p>
            <a:pPr algn="just"/>
            <a:r>
              <a:rPr lang="en-US" sz="2400" dirty="0">
                <a:latin typeface="Times New Roman" pitchFamily="18" charset="0"/>
                <a:cs typeface="Times New Roman" pitchFamily="18" charset="0"/>
              </a:rPr>
              <a:t>2. Programmed assessment</a:t>
            </a:r>
          </a:p>
          <a:p>
            <a:pPr algn="just"/>
            <a:r>
              <a:rPr lang="en-US" sz="2400" dirty="0">
                <a:latin typeface="Times New Roman" pitchFamily="18" charset="0"/>
                <a:cs typeface="Times New Roman" pitchFamily="18" charset="0"/>
              </a:rPr>
              <a:t>3. Business and role-playing games</a:t>
            </a:r>
          </a:p>
          <a:p>
            <a:pPr algn="just"/>
            <a:r>
              <a:rPr lang="en-US" sz="2400" dirty="0">
                <a:latin typeface="Times New Roman" pitchFamily="18" charset="0"/>
                <a:cs typeface="Times New Roman" pitchFamily="18" charset="0"/>
              </a:rPr>
              <a:t>4. Expert evaluations</a:t>
            </a:r>
          </a:p>
          <a:p>
            <a:pPr algn="just"/>
            <a:r>
              <a:rPr lang="en-US" sz="2400" dirty="0">
                <a:latin typeface="Times New Roman" pitchFamily="18" charset="0"/>
                <a:cs typeface="Times New Roman" pitchFamily="18" charset="0"/>
              </a:rPr>
              <a:t>5. Psychological tests, interviews, exercises</a:t>
            </a:r>
          </a:p>
          <a:p>
            <a:pPr algn="just"/>
            <a:endParaRPr lang="en-US" sz="2400" dirty="0">
              <a:latin typeface="Times New Roman" pitchFamily="18" charset="0"/>
              <a:cs typeface="Times New Roman" pitchFamily="18" charset="0"/>
            </a:endParaRPr>
          </a:p>
          <a:p>
            <a:pPr algn="just"/>
            <a:r>
              <a:rPr lang="en-US" sz="2400" b="1" dirty="0">
                <a:solidFill>
                  <a:schemeClr val="accent1">
                    <a:lumMod val="75000"/>
                  </a:schemeClr>
                </a:solidFill>
                <a:latin typeface="Times New Roman" pitchFamily="18" charset="0"/>
                <a:cs typeface="Times New Roman" pitchFamily="18" charset="0"/>
              </a:rPr>
              <a:t>Shortcomings:</a:t>
            </a:r>
          </a:p>
          <a:p>
            <a:pPr algn="just"/>
            <a:r>
              <a:rPr lang="en-US" sz="2400" dirty="0">
                <a:latin typeface="Times New Roman" pitchFamily="18" charset="0"/>
                <a:cs typeface="Times New Roman" pitchFamily="18" charset="0"/>
              </a:rPr>
              <a:t>1. Conflicts within the team</a:t>
            </a:r>
          </a:p>
          <a:p>
            <a:pPr algn="just"/>
            <a:r>
              <a:rPr lang="en-US" sz="2400" dirty="0">
                <a:latin typeface="Times New Roman" pitchFamily="18" charset="0"/>
                <a:cs typeface="Times New Roman" pitchFamily="18" charset="0"/>
              </a:rPr>
              <a:t>2. Difficulty in interpreting potential</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38422021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Grp="1" noChangeAspect="1"/>
          </p:cNvPicPr>
          <p:nvPr>
            <p:ph type="pic" idx="11"/>
          </p:nvPr>
        </p:nvPicPr>
        <p:blipFill>
          <a:blip r:embed="rId2">
            <a:extLst>
              <a:ext uri="{28A0092B-C50C-407E-A947-70E740481C1C}">
                <a14:useLocalDpi xmlns:a14="http://schemas.microsoft.com/office/drawing/2010/main" val="0"/>
              </a:ext>
            </a:extLst>
          </a:blip>
          <a:srcRect l="33552" r="33552"/>
          <a:stretch>
            <a:fillRect/>
          </a:stretch>
        </p:blipFill>
        <p:spPr>
          <a:xfrm>
            <a:off x="206338" y="-621344"/>
            <a:ext cx="2666667" cy="5369887"/>
          </a:xfrm>
        </p:spPr>
      </p:pic>
      <p:pic>
        <p:nvPicPr>
          <p:cNvPr id="6" name="Рисунок 5"/>
          <p:cNvPicPr>
            <a:picLocks noGrp="1" noChangeAspect="1"/>
          </p:cNvPicPr>
          <p:nvPr>
            <p:ph type="pic" idx="12"/>
          </p:nvPr>
        </p:nvPicPr>
        <p:blipFill>
          <a:blip r:embed="rId3" cstate="print">
            <a:extLst>
              <a:ext uri="{28A0092B-C50C-407E-A947-70E740481C1C}">
                <a14:useLocalDpi xmlns:a14="http://schemas.microsoft.com/office/drawing/2010/main" val="0"/>
              </a:ext>
            </a:extLst>
          </a:blip>
          <a:srcRect l="5858" r="5858"/>
          <a:stretch>
            <a:fillRect/>
          </a:stretch>
        </p:blipFill>
        <p:spPr>
          <a:xfrm>
            <a:off x="2991063" y="1488113"/>
            <a:ext cx="2666667" cy="5369887"/>
          </a:xfrm>
        </p:spPr>
      </p:pic>
      <p:sp>
        <p:nvSpPr>
          <p:cNvPr id="4" name="Прямоугольник 3"/>
          <p:cNvSpPr/>
          <p:nvPr/>
        </p:nvSpPr>
        <p:spPr>
          <a:xfrm>
            <a:off x="5997039" y="204043"/>
            <a:ext cx="6042561" cy="6432530"/>
          </a:xfrm>
          <a:prstGeom prst="rect">
            <a:avLst/>
          </a:prstGeom>
          <a:solidFill>
            <a:schemeClr val="accent1"/>
          </a:solidFill>
        </p:spPr>
        <p:txBody>
          <a:bodyPr wrap="square">
            <a:spAutoFit/>
          </a:bodyPr>
          <a:lstStyle/>
          <a:p>
            <a:pPr algn="ctr"/>
            <a:r>
              <a:rPr lang="en-US" sz="2200" b="1" dirty="0">
                <a:solidFill>
                  <a:srgbClr val="FFC000"/>
                </a:solidFill>
              </a:rPr>
              <a:t>Methods for Assessing Potential</a:t>
            </a:r>
          </a:p>
          <a:p>
            <a:pPr marL="342900" indent="-342900" algn="ctr">
              <a:buFont typeface="+mj-lt"/>
              <a:buAutoNum type="arabicPeriod"/>
            </a:pPr>
            <a:r>
              <a:rPr lang="en-US" sz="3000" dirty="0">
                <a:solidFill>
                  <a:schemeClr val="bg1"/>
                </a:solidFill>
              </a:rPr>
              <a:t>Employee Assessment Centers (Assessment Centers)</a:t>
            </a:r>
          </a:p>
          <a:p>
            <a:pPr marL="342900" indent="-342900" algn="ctr">
              <a:buFont typeface="+mj-lt"/>
              <a:buAutoNum type="arabicPeriod"/>
            </a:pPr>
            <a:r>
              <a:rPr lang="en-US" sz="3000" dirty="0">
                <a:solidFill>
                  <a:schemeClr val="bg1"/>
                </a:solidFill>
              </a:rPr>
              <a:t>Professional aptitude tests</a:t>
            </a:r>
          </a:p>
          <a:p>
            <a:pPr marL="342900" indent="-342900" algn="ctr">
              <a:buFont typeface="+mj-lt"/>
              <a:buAutoNum type="arabicPeriod"/>
            </a:pPr>
            <a:r>
              <a:rPr lang="en-US" sz="3000" dirty="0">
                <a:solidFill>
                  <a:schemeClr val="bg1"/>
                </a:solidFill>
              </a:rPr>
              <a:t>General Aptitude Tests</a:t>
            </a:r>
          </a:p>
          <a:p>
            <a:pPr marL="342900" indent="-342900" algn="ctr">
              <a:buFont typeface="+mj-lt"/>
              <a:buAutoNum type="arabicPeriod"/>
            </a:pPr>
            <a:r>
              <a:rPr lang="en-US" sz="3000" dirty="0">
                <a:solidFill>
                  <a:schemeClr val="bg1"/>
                </a:solidFill>
              </a:rPr>
              <a:t>Biographical tests</a:t>
            </a:r>
          </a:p>
          <a:p>
            <a:pPr marL="342900" indent="-342900" algn="ctr">
              <a:buFont typeface="+mj-lt"/>
              <a:buAutoNum type="arabicPeriod"/>
            </a:pPr>
            <a:r>
              <a:rPr lang="en-US" sz="3000" dirty="0">
                <a:solidFill>
                  <a:schemeClr val="bg1"/>
                </a:solidFill>
              </a:rPr>
              <a:t>Psychological Self-Assessment Tests</a:t>
            </a:r>
          </a:p>
          <a:p>
            <a:pPr marL="342900" indent="-342900" algn="ctr">
              <a:buFont typeface="+mj-lt"/>
              <a:buAutoNum type="arabicPeriod"/>
            </a:pPr>
            <a:r>
              <a:rPr lang="en-US" sz="3000" dirty="0">
                <a:solidFill>
                  <a:schemeClr val="bg1"/>
                </a:solidFill>
              </a:rPr>
              <a:t>Conversation</a:t>
            </a:r>
          </a:p>
          <a:p>
            <a:pPr marL="342900" indent="-342900" algn="ctr">
              <a:buFont typeface="+mj-lt"/>
              <a:buAutoNum type="arabicPeriod"/>
            </a:pPr>
            <a:r>
              <a:rPr lang="en-US" sz="3000" dirty="0">
                <a:solidFill>
                  <a:schemeClr val="bg1"/>
                </a:solidFill>
              </a:rPr>
              <a:t>Descriptions</a:t>
            </a:r>
          </a:p>
          <a:p>
            <a:pPr marL="342900" indent="-342900" algn="ctr">
              <a:buFont typeface="+mj-lt"/>
              <a:buAutoNum type="arabicPeriod"/>
            </a:pPr>
            <a:r>
              <a:rPr lang="en-US" sz="3000" dirty="0">
                <a:solidFill>
                  <a:schemeClr val="bg1"/>
                </a:solidFill>
              </a:rPr>
              <a:t>Non-traditional methods (polygraph, stress tests, handwriting analysis, and others)</a:t>
            </a:r>
            <a:endParaRPr lang="ru-RU" sz="3000" dirty="0">
              <a:solidFill>
                <a:schemeClr val="bg1"/>
              </a:solidFill>
            </a:endParaRPr>
          </a:p>
        </p:txBody>
      </p:sp>
    </p:spTree>
    <p:extLst>
      <p:ext uri="{BB962C8B-B14F-4D97-AF65-F5344CB8AC3E}">
        <p14:creationId xmlns:p14="http://schemas.microsoft.com/office/powerpoint/2010/main" val="6701991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Рисунок 1"/>
          <p:cNvSpPr>
            <a:spLocks noGrp="1"/>
          </p:cNvSpPr>
          <p:nvPr>
            <p:ph type="pic" idx="11"/>
          </p:nvPr>
        </p:nvSpPr>
        <p:spPr/>
      </p:sp>
      <p:sp>
        <p:nvSpPr>
          <p:cNvPr id="3" name="Рисунок 2"/>
          <p:cNvSpPr>
            <a:spLocks noGrp="1"/>
          </p:cNvSpPr>
          <p:nvPr>
            <p:ph type="pic" idx="12"/>
          </p:nvPr>
        </p:nvSpPr>
        <p:spPr/>
      </p:sp>
      <p:pic>
        <p:nvPicPr>
          <p:cNvPr id="8194" name="Picture 2" descr="Picture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723"/>
            <a:ext cx="3929064" cy="656272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Picture backgrou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5743" y="-1"/>
            <a:ext cx="8125634" cy="6734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03077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2475" y="3402389"/>
            <a:ext cx="10972800" cy="3139321"/>
          </a:xfrm>
          <a:prstGeom prst="rect">
            <a:avLst/>
          </a:prstGeom>
          <a:solidFill>
            <a:schemeClr val="accent5">
              <a:lumMod val="20000"/>
              <a:lumOff val="80000"/>
            </a:schemeClr>
          </a:solidFill>
        </p:spPr>
        <p:txBody>
          <a:bodyPr wrap="square">
            <a:spAutoFit/>
          </a:bodyPr>
          <a:lstStyle/>
          <a:p>
            <a:pPr algn="ctr"/>
            <a:r>
              <a:rPr lang="en-US" sz="2200" b="1" dirty="0"/>
              <a:t>Employee Assessment Centers</a:t>
            </a:r>
          </a:p>
          <a:p>
            <a:pPr algn="ctr"/>
            <a:r>
              <a:rPr lang="en-US" sz="2200" b="1" dirty="0"/>
              <a:t>Assessment Center - </a:t>
            </a:r>
            <a:r>
              <a:rPr lang="en-US" sz="2200" dirty="0"/>
              <a:t>a department for comprehensive evaluation and development of employees.</a:t>
            </a:r>
          </a:p>
          <a:p>
            <a:pPr algn="ctr"/>
            <a:r>
              <a:rPr lang="en-US" sz="2200" b="1" dirty="0"/>
              <a:t>Key </a:t>
            </a:r>
            <a:r>
              <a:rPr lang="uz-Latn-UZ" sz="2200" b="1" dirty="0"/>
              <a:t>a</a:t>
            </a:r>
            <a:r>
              <a:rPr lang="en-US" sz="2200" b="1" dirty="0" err="1"/>
              <a:t>reas</a:t>
            </a:r>
            <a:r>
              <a:rPr lang="en-US" sz="2200" b="1" dirty="0"/>
              <a:t> of </a:t>
            </a:r>
            <a:r>
              <a:rPr lang="uz-Latn-UZ" sz="2200" b="1" dirty="0"/>
              <a:t>o</a:t>
            </a:r>
            <a:r>
              <a:rPr lang="en-US" sz="2200" b="1" dirty="0" err="1"/>
              <a:t>peration</a:t>
            </a:r>
            <a:r>
              <a:rPr lang="en-US" sz="2200" b="1" dirty="0"/>
              <a:t> :</a:t>
            </a:r>
          </a:p>
          <a:p>
            <a:pPr algn="ctr"/>
            <a:r>
              <a:rPr lang="en-US" sz="2200" dirty="0"/>
              <a:t>Identifying needs and formulating inquiries.</a:t>
            </a:r>
          </a:p>
          <a:p>
            <a:pPr algn="ctr"/>
            <a:r>
              <a:rPr lang="en-US" sz="2200" dirty="0"/>
              <a:t>Developing assessment technologies and methods.</a:t>
            </a:r>
          </a:p>
          <a:p>
            <a:pPr algn="ctr"/>
            <a:r>
              <a:rPr lang="en-US" sz="2200" dirty="0"/>
              <a:t>Safeguarding participants (evaluators, clients, employees).</a:t>
            </a:r>
          </a:p>
          <a:p>
            <a:pPr algn="ctr"/>
            <a:r>
              <a:rPr lang="en-US" sz="2200" b="1" dirty="0"/>
              <a:t>Objective</a:t>
            </a:r>
            <a:r>
              <a:rPr lang="en-US" sz="2200" dirty="0"/>
              <a:t>: Enhancing assessment quality, predicting employee potential, and fostering their development.</a:t>
            </a:r>
            <a:endParaRPr lang="ru-RU" sz="2200" dirty="0"/>
          </a:p>
        </p:txBody>
      </p:sp>
    </p:spTree>
    <p:extLst>
      <p:ext uri="{BB962C8B-B14F-4D97-AF65-F5344CB8AC3E}">
        <p14:creationId xmlns:p14="http://schemas.microsoft.com/office/powerpoint/2010/main" val="38581202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7707" y="1224400"/>
            <a:ext cx="10058400" cy="3962400"/>
          </a:xfrm>
          <a:prstGeom prst="rect">
            <a:avLst/>
          </a:prstGeom>
        </p:spPr>
      </p:pic>
      <p:sp>
        <p:nvSpPr>
          <p:cNvPr id="2" name="Прямоугольник 1"/>
          <p:cNvSpPr/>
          <p:nvPr/>
        </p:nvSpPr>
        <p:spPr>
          <a:xfrm>
            <a:off x="800099" y="4787164"/>
            <a:ext cx="11153775" cy="1938992"/>
          </a:xfrm>
          <a:prstGeom prst="rect">
            <a:avLst/>
          </a:prstGeom>
          <a:solidFill>
            <a:schemeClr val="accent2">
              <a:lumMod val="20000"/>
              <a:lumOff val="80000"/>
            </a:schemeClr>
          </a:solidFill>
        </p:spPr>
        <p:txBody>
          <a:bodyPr wrap="square">
            <a:spAutoFit/>
          </a:bodyPr>
          <a:lstStyle/>
          <a:p>
            <a:pPr algn="just"/>
            <a:r>
              <a:rPr lang="en-US" sz="3000" dirty="0"/>
              <a:t>The human factor plays a crucial role in assessment. Personal impressions of a manager or expert can sometimes compromise objectivity. Therefore, it is necessary to be aware of and take into account the following effects: </a:t>
            </a:r>
          </a:p>
        </p:txBody>
      </p:sp>
      <p:sp>
        <p:nvSpPr>
          <p:cNvPr id="3" name="Прямоугольник 2"/>
          <p:cNvSpPr/>
          <p:nvPr/>
        </p:nvSpPr>
        <p:spPr>
          <a:xfrm>
            <a:off x="439387" y="232142"/>
            <a:ext cx="10996551" cy="1631216"/>
          </a:xfrm>
          <a:prstGeom prst="rect">
            <a:avLst/>
          </a:prstGeom>
        </p:spPr>
        <p:txBody>
          <a:bodyPr wrap="square">
            <a:spAutoFit/>
          </a:bodyPr>
          <a:lstStyle/>
          <a:p>
            <a:pPr algn="ctr"/>
            <a:r>
              <a:rPr lang="en-US" sz="5000" b="1" dirty="0">
                <a:solidFill>
                  <a:schemeClr val="accent1">
                    <a:lumMod val="75000"/>
                  </a:schemeClr>
                </a:solidFill>
              </a:rPr>
              <a:t>Psychological effects</a:t>
            </a:r>
          </a:p>
          <a:p>
            <a:pPr algn="ctr"/>
            <a:r>
              <a:rPr lang="en-US" sz="5000" b="1" dirty="0">
                <a:solidFill>
                  <a:schemeClr val="accent1">
                    <a:lumMod val="75000"/>
                  </a:schemeClr>
                </a:solidFill>
              </a:rPr>
              <a:t>during the assessment process</a:t>
            </a:r>
          </a:p>
        </p:txBody>
      </p:sp>
    </p:spTree>
    <p:extLst>
      <p:ext uri="{BB962C8B-B14F-4D97-AF65-F5344CB8AC3E}">
        <p14:creationId xmlns:p14="http://schemas.microsoft.com/office/powerpoint/2010/main" val="29814939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323529" y="1"/>
            <a:ext cx="11573197" cy="1063756"/>
          </a:xfrm>
        </p:spPr>
        <p:txBody>
          <a:bodyPr/>
          <a:lstStyle/>
          <a:p>
            <a:endParaRPr lang="uz-Latn-UZ" altLang="ko-KR" dirty="0">
              <a:solidFill>
                <a:schemeClr val="tx1"/>
              </a:solidFill>
            </a:endParaRPr>
          </a:p>
          <a:p>
            <a:r>
              <a:rPr lang="en-US" altLang="ko-KR" dirty="0">
                <a:solidFill>
                  <a:schemeClr val="tx1"/>
                </a:solidFill>
              </a:rPr>
              <a:t>ATTESTATION</a:t>
            </a:r>
          </a:p>
          <a:p>
            <a:endParaRPr lang="en-US" dirty="0">
              <a:solidFill>
                <a:schemeClr val="tx1"/>
              </a:solidFill>
            </a:endParaRPr>
          </a:p>
        </p:txBody>
      </p:sp>
      <p:grpSp>
        <p:nvGrpSpPr>
          <p:cNvPr id="3" name="Graphic 28">
            <a:extLst>
              <a:ext uri="{FF2B5EF4-FFF2-40B4-BE49-F238E27FC236}">
                <a16:creationId xmlns:a16="http://schemas.microsoft.com/office/drawing/2014/main" id="{83796966-3D26-4D4F-A1E7-28D5EB8B70C1}"/>
              </a:ext>
            </a:extLst>
          </p:cNvPr>
          <p:cNvGrpSpPr/>
          <p:nvPr/>
        </p:nvGrpSpPr>
        <p:grpSpPr>
          <a:xfrm>
            <a:off x="480209" y="4483832"/>
            <a:ext cx="5392848" cy="1655699"/>
            <a:chOff x="6590922" y="4867682"/>
            <a:chExt cx="5392848" cy="1655699"/>
          </a:xfrm>
        </p:grpSpPr>
        <p:sp>
          <p:nvSpPr>
            <p:cNvPr id="4" name="Freeform: Shape 42">
              <a:extLst>
                <a:ext uri="{FF2B5EF4-FFF2-40B4-BE49-F238E27FC236}">
                  <a16:creationId xmlns:a16="http://schemas.microsoft.com/office/drawing/2014/main" id="{6113F284-DB5A-4F44-9EA6-BB974461B01D}"/>
                </a:ext>
              </a:extLst>
            </p:cNvPr>
            <p:cNvSpPr/>
            <p:nvPr/>
          </p:nvSpPr>
          <p:spPr>
            <a:xfrm>
              <a:off x="6590922" y="4867682"/>
              <a:ext cx="5392848" cy="1655699"/>
            </a:xfrm>
            <a:custGeom>
              <a:avLst/>
              <a:gdLst>
                <a:gd name="connsiteX0" fmla="*/ 5352638 w 5392848"/>
                <a:gd name="connsiteY0" fmla="*/ 1626230 h 1655699"/>
                <a:gd name="connsiteX1" fmla="*/ 5187955 w 5392848"/>
                <a:gd name="connsiteY1" fmla="*/ 1558819 h 1655699"/>
                <a:gd name="connsiteX2" fmla="*/ 5083883 w 5392848"/>
                <a:gd name="connsiteY2" fmla="*/ 1452086 h 1655699"/>
                <a:gd name="connsiteX3" fmla="*/ 5001985 w 5392848"/>
                <a:gd name="connsiteY3" fmla="*/ 1371371 h 1655699"/>
                <a:gd name="connsiteX4" fmla="*/ 4980106 w 5392848"/>
                <a:gd name="connsiteY4" fmla="*/ 1361614 h 1655699"/>
                <a:gd name="connsiteX5" fmla="*/ 4958227 w 5392848"/>
                <a:gd name="connsiteY5" fmla="*/ 1350970 h 1655699"/>
                <a:gd name="connsiteX6" fmla="*/ 4952314 w 5392848"/>
                <a:gd name="connsiteY6" fmla="*/ 1303073 h 1655699"/>
                <a:gd name="connsiteX7" fmla="*/ 4916244 w 5392848"/>
                <a:gd name="connsiteY7" fmla="*/ 1259611 h 1655699"/>
                <a:gd name="connsiteX8" fmla="*/ 4911217 w 5392848"/>
                <a:gd name="connsiteY8" fmla="*/ 1178896 h 1655699"/>
                <a:gd name="connsiteX9" fmla="*/ 4923931 w 5392848"/>
                <a:gd name="connsiteY9" fmla="*/ 1156130 h 1655699"/>
                <a:gd name="connsiteX10" fmla="*/ 4827841 w 5392848"/>
                <a:gd name="connsiteY10" fmla="*/ 1211123 h 1655699"/>
                <a:gd name="connsiteX11" fmla="*/ 4789996 w 5392848"/>
                <a:gd name="connsiteY11" fmla="*/ 1240984 h 1655699"/>
                <a:gd name="connsiteX12" fmla="*/ 4748013 w 5392848"/>
                <a:gd name="connsiteY12" fmla="*/ 1283560 h 1655699"/>
                <a:gd name="connsiteX13" fmla="*/ 4735299 w 5392848"/>
                <a:gd name="connsiteY13" fmla="*/ 1295977 h 1655699"/>
                <a:gd name="connsiteX14" fmla="*/ 4651036 w 5392848"/>
                <a:gd name="connsiteY14" fmla="*/ 1244237 h 1655699"/>
                <a:gd name="connsiteX15" fmla="*/ 3595232 w 5392848"/>
                <a:gd name="connsiteY15" fmla="*/ 762901 h 1655699"/>
                <a:gd name="connsiteX16" fmla="*/ 3342738 w 5392848"/>
                <a:gd name="connsiteY16" fmla="*/ 697560 h 1655699"/>
                <a:gd name="connsiteX17" fmla="*/ 3139619 w 5392848"/>
                <a:gd name="connsiteY17" fmla="*/ 651437 h 1655699"/>
                <a:gd name="connsiteX18" fmla="*/ 3139619 w 5392848"/>
                <a:gd name="connsiteY18" fmla="*/ 651437 h 1655699"/>
                <a:gd name="connsiteX19" fmla="*/ 3139619 w 5392848"/>
                <a:gd name="connsiteY19" fmla="*/ 651437 h 1655699"/>
                <a:gd name="connsiteX20" fmla="*/ 3125723 w 5392848"/>
                <a:gd name="connsiteY20" fmla="*/ 647298 h 1655699"/>
                <a:gd name="connsiteX21" fmla="*/ 3020764 w 5392848"/>
                <a:gd name="connsiteY21" fmla="*/ 625715 h 1655699"/>
                <a:gd name="connsiteX22" fmla="*/ 2902500 w 5392848"/>
                <a:gd name="connsiteY22" fmla="*/ 600879 h 1655699"/>
                <a:gd name="connsiteX23" fmla="*/ 2864064 w 5392848"/>
                <a:gd name="connsiteY23" fmla="*/ 589644 h 1655699"/>
                <a:gd name="connsiteX24" fmla="*/ 2828584 w 5392848"/>
                <a:gd name="connsiteY24" fmla="*/ 567174 h 1655699"/>
                <a:gd name="connsiteX25" fmla="*/ 2714459 w 5392848"/>
                <a:gd name="connsiteY25" fmla="*/ 406926 h 1655699"/>
                <a:gd name="connsiteX26" fmla="*/ 2708842 w 5392848"/>
                <a:gd name="connsiteY26" fmla="*/ 327393 h 1655699"/>
                <a:gd name="connsiteX27" fmla="*/ 2720373 w 5392848"/>
                <a:gd name="connsiteY27" fmla="*/ 268557 h 1655699"/>
                <a:gd name="connsiteX28" fmla="*/ 2737817 w 5392848"/>
                <a:gd name="connsiteY28" fmla="*/ 213564 h 1655699"/>
                <a:gd name="connsiteX29" fmla="*/ 2824150 w 5392848"/>
                <a:gd name="connsiteY29" fmla="*/ 77560 h 1655699"/>
                <a:gd name="connsiteX30" fmla="*/ 2855194 w 5392848"/>
                <a:gd name="connsiteY30" fmla="*/ 32619 h 1655699"/>
                <a:gd name="connsiteX31" fmla="*/ 2836272 w 5392848"/>
                <a:gd name="connsiteY31" fmla="*/ 97 h 1655699"/>
                <a:gd name="connsiteX32" fmla="*/ 2778913 w 5392848"/>
                <a:gd name="connsiteY32" fmla="*/ 11627 h 1655699"/>
                <a:gd name="connsiteX33" fmla="*/ 2561012 w 5392848"/>
                <a:gd name="connsiteY33" fmla="*/ 128709 h 1655699"/>
                <a:gd name="connsiteX34" fmla="*/ 2497445 w 5392848"/>
                <a:gd name="connsiteY34" fmla="*/ 174241 h 1655699"/>
                <a:gd name="connsiteX35" fmla="*/ 2439199 w 5392848"/>
                <a:gd name="connsiteY35" fmla="*/ 221842 h 1655699"/>
                <a:gd name="connsiteX36" fmla="*/ 2354936 w 5392848"/>
                <a:gd name="connsiteY36" fmla="*/ 314680 h 1655699"/>
                <a:gd name="connsiteX37" fmla="*/ 2240516 w 5392848"/>
                <a:gd name="connsiteY37" fmla="*/ 411361 h 1655699"/>
                <a:gd name="connsiteX38" fmla="*/ 2089729 w 5392848"/>
                <a:gd name="connsiteY38" fmla="*/ 475519 h 1655699"/>
                <a:gd name="connsiteX39" fmla="*/ 2031188 w 5392848"/>
                <a:gd name="connsiteY39" fmla="*/ 475223 h 1655699"/>
                <a:gd name="connsiteX40" fmla="*/ 1703005 w 5392848"/>
                <a:gd name="connsiteY40" fmla="*/ 472267 h 1655699"/>
                <a:gd name="connsiteX41" fmla="*/ 1554287 w 5392848"/>
                <a:gd name="connsiteY41" fmla="*/ 483502 h 1655699"/>
                <a:gd name="connsiteX42" fmla="*/ 1549853 w 5392848"/>
                <a:gd name="connsiteY42" fmla="*/ 484093 h 1655699"/>
                <a:gd name="connsiteX43" fmla="*/ 1547783 w 5392848"/>
                <a:gd name="connsiteY43" fmla="*/ 484980 h 1655699"/>
                <a:gd name="connsiteX44" fmla="*/ 1549853 w 5392848"/>
                <a:gd name="connsiteY44" fmla="*/ 484093 h 1655699"/>
                <a:gd name="connsiteX45" fmla="*/ 1478007 w 5392848"/>
                <a:gd name="connsiteY45" fmla="*/ 491485 h 1655699"/>
                <a:gd name="connsiteX46" fmla="*/ 1385761 w 5392848"/>
                <a:gd name="connsiteY46" fmla="*/ 504789 h 1655699"/>
                <a:gd name="connsiteX47" fmla="*/ 1335203 w 5392848"/>
                <a:gd name="connsiteY47" fmla="*/ 513364 h 1655699"/>
                <a:gd name="connsiteX48" fmla="*/ 1274593 w 5392848"/>
                <a:gd name="connsiteY48" fmla="*/ 525486 h 1655699"/>
                <a:gd name="connsiteX49" fmla="*/ 1274593 w 5392848"/>
                <a:gd name="connsiteY49" fmla="*/ 525486 h 1655699"/>
                <a:gd name="connsiteX50" fmla="*/ 1229948 w 5392848"/>
                <a:gd name="connsiteY50" fmla="*/ 534947 h 1655699"/>
                <a:gd name="connsiteX51" fmla="*/ 1149824 w 5392848"/>
                <a:gd name="connsiteY51" fmla="*/ 555643 h 1655699"/>
                <a:gd name="connsiteX52" fmla="*/ 1090396 w 5392848"/>
                <a:gd name="connsiteY52" fmla="*/ 572200 h 1655699"/>
                <a:gd name="connsiteX53" fmla="*/ 979523 w 5392848"/>
                <a:gd name="connsiteY53" fmla="*/ 605314 h 1655699"/>
                <a:gd name="connsiteX54" fmla="*/ 979523 w 5392848"/>
                <a:gd name="connsiteY54" fmla="*/ 605314 h 1655699"/>
                <a:gd name="connsiteX55" fmla="*/ 754230 w 5392848"/>
                <a:gd name="connsiteY55" fmla="*/ 686621 h 1655699"/>
                <a:gd name="connsiteX56" fmla="*/ 323157 w 5392848"/>
                <a:gd name="connsiteY56" fmla="*/ 1006230 h 1655699"/>
                <a:gd name="connsiteX57" fmla="*/ 214650 w 5392848"/>
                <a:gd name="connsiteY57" fmla="*/ 1071866 h 1655699"/>
                <a:gd name="connsiteX58" fmla="*/ 201640 w 5392848"/>
                <a:gd name="connsiteY58" fmla="*/ 1079849 h 1655699"/>
                <a:gd name="connsiteX59" fmla="*/ 201640 w 5392848"/>
                <a:gd name="connsiteY59" fmla="*/ 1079849 h 1655699"/>
                <a:gd name="connsiteX60" fmla="*/ 159657 w 5392848"/>
                <a:gd name="connsiteY60" fmla="*/ 1100250 h 1655699"/>
                <a:gd name="connsiteX61" fmla="*/ 159657 w 5392848"/>
                <a:gd name="connsiteY61" fmla="*/ 1100250 h 1655699"/>
                <a:gd name="connsiteX62" fmla="*/ 20401 w 5392848"/>
                <a:gd name="connsiteY62" fmla="*/ 1181852 h 1655699"/>
                <a:gd name="connsiteX63" fmla="*/ 20401 w 5392848"/>
                <a:gd name="connsiteY63" fmla="*/ 1181852 h 1655699"/>
                <a:gd name="connsiteX64" fmla="*/ 0 w 5392848"/>
                <a:gd name="connsiteY64" fmla="*/ 1203140 h 1655699"/>
                <a:gd name="connsiteX65" fmla="*/ 0 w 5392848"/>
                <a:gd name="connsiteY65" fmla="*/ 1224132 h 1655699"/>
                <a:gd name="connsiteX66" fmla="*/ 33410 w 5392848"/>
                <a:gd name="connsiteY66" fmla="*/ 1246306 h 1655699"/>
                <a:gd name="connsiteX67" fmla="*/ 97864 w 5392848"/>
                <a:gd name="connsiteY67" fmla="*/ 1239506 h 1655699"/>
                <a:gd name="connsiteX68" fmla="*/ 89585 w 5392848"/>
                <a:gd name="connsiteY68" fmla="*/ 1263159 h 1655699"/>
                <a:gd name="connsiteX69" fmla="*/ 1547783 w 5392848"/>
                <a:gd name="connsiteY69" fmla="*/ 1499392 h 1655699"/>
                <a:gd name="connsiteX70" fmla="*/ 1613715 w 5392848"/>
                <a:gd name="connsiteY70" fmla="*/ 1535462 h 1655699"/>
                <a:gd name="connsiteX71" fmla="*/ 1655995 w 5392848"/>
                <a:gd name="connsiteY71" fmla="*/ 1556454 h 1655699"/>
                <a:gd name="connsiteX72" fmla="*/ 1693839 w 5392848"/>
                <a:gd name="connsiteY72" fmla="*/ 1573307 h 1655699"/>
                <a:gd name="connsiteX73" fmla="*/ 1735823 w 5392848"/>
                <a:gd name="connsiteY73" fmla="*/ 1589864 h 1655699"/>
                <a:gd name="connsiteX74" fmla="*/ 1778103 w 5392848"/>
                <a:gd name="connsiteY74" fmla="*/ 1603169 h 1655699"/>
                <a:gd name="connsiteX75" fmla="*/ 1981813 w 5392848"/>
                <a:gd name="connsiteY75" fmla="*/ 1619726 h 1655699"/>
                <a:gd name="connsiteX76" fmla="*/ 2008718 w 5392848"/>
                <a:gd name="connsiteY76" fmla="*/ 1607899 h 1655699"/>
                <a:gd name="connsiteX77" fmla="*/ 1987430 w 5392848"/>
                <a:gd name="connsiteY77" fmla="*/ 1585429 h 1655699"/>
                <a:gd name="connsiteX78" fmla="*/ 1959047 w 5392848"/>
                <a:gd name="connsiteY78" fmla="*/ 1571533 h 1655699"/>
                <a:gd name="connsiteX79" fmla="*/ 1865914 w 5392848"/>
                <a:gd name="connsiteY79" fmla="*/ 1517427 h 1655699"/>
                <a:gd name="connsiteX80" fmla="*/ 1954612 w 5392848"/>
                <a:gd name="connsiteY80" fmla="*/ 1520975 h 1655699"/>
                <a:gd name="connsiteX81" fmla="*/ 3742471 w 5392848"/>
                <a:gd name="connsiteY81" fmla="*/ 1406259 h 1655699"/>
                <a:gd name="connsiteX82" fmla="*/ 4213458 w 5392848"/>
                <a:gd name="connsiteY82" fmla="*/ 1445877 h 1655699"/>
                <a:gd name="connsiteX83" fmla="*/ 4747421 w 5392848"/>
                <a:gd name="connsiteY83" fmla="*/ 1464799 h 1655699"/>
                <a:gd name="connsiteX84" fmla="*/ 4747421 w 5392848"/>
                <a:gd name="connsiteY84" fmla="*/ 1464799 h 1655699"/>
                <a:gd name="connsiteX85" fmla="*/ 4831980 w 5392848"/>
                <a:gd name="connsiteY85" fmla="*/ 1520088 h 1655699"/>
                <a:gd name="connsiteX86" fmla="*/ 4873668 w 5392848"/>
                <a:gd name="connsiteY86" fmla="*/ 1541967 h 1655699"/>
                <a:gd name="connsiteX87" fmla="*/ 4907669 w 5392848"/>
                <a:gd name="connsiteY87" fmla="*/ 1557637 h 1655699"/>
                <a:gd name="connsiteX88" fmla="*/ 4962662 w 5392848"/>
                <a:gd name="connsiteY88" fmla="*/ 1581881 h 1655699"/>
                <a:gd name="connsiteX89" fmla="*/ 5030073 w 5392848"/>
                <a:gd name="connsiteY89" fmla="*/ 1607308 h 1655699"/>
                <a:gd name="connsiteX90" fmla="*/ 5059343 w 5392848"/>
                <a:gd name="connsiteY90" fmla="*/ 1617952 h 1655699"/>
                <a:gd name="connsiteX91" fmla="*/ 5339334 w 5392848"/>
                <a:gd name="connsiteY91" fmla="*/ 1654022 h 1655699"/>
                <a:gd name="connsiteX92" fmla="*/ 5392848 w 5392848"/>
                <a:gd name="connsiteY92" fmla="*/ 1639831 h 1655699"/>
                <a:gd name="connsiteX93" fmla="*/ 5352638 w 5392848"/>
                <a:gd name="connsiteY93" fmla="*/ 1626230 h 1655699"/>
                <a:gd name="connsiteX94" fmla="*/ 235641 w 5392848"/>
                <a:gd name="connsiteY94" fmla="*/ 1072458 h 1655699"/>
                <a:gd name="connsiteX95" fmla="*/ 235641 w 5392848"/>
                <a:gd name="connsiteY95" fmla="*/ 1072458 h 1655699"/>
                <a:gd name="connsiteX96" fmla="*/ 235641 w 5392848"/>
                <a:gd name="connsiteY96" fmla="*/ 1072458 h 1655699"/>
                <a:gd name="connsiteX97" fmla="*/ 235641 w 5392848"/>
                <a:gd name="connsiteY97" fmla="*/ 1072458 h 1655699"/>
                <a:gd name="connsiteX98" fmla="*/ 1429223 w 5392848"/>
                <a:gd name="connsiteY98" fmla="*/ 685734 h 1655699"/>
                <a:gd name="connsiteX99" fmla="*/ 1429223 w 5392848"/>
                <a:gd name="connsiteY99" fmla="*/ 685734 h 1655699"/>
                <a:gd name="connsiteX100" fmla="*/ 1429223 w 5392848"/>
                <a:gd name="connsiteY100" fmla="*/ 685734 h 1655699"/>
                <a:gd name="connsiteX101" fmla="*/ 1429223 w 5392848"/>
                <a:gd name="connsiteY101" fmla="*/ 685734 h 1655699"/>
                <a:gd name="connsiteX102" fmla="*/ 1429223 w 5392848"/>
                <a:gd name="connsiteY102" fmla="*/ 685734 h 1655699"/>
                <a:gd name="connsiteX103" fmla="*/ 1429223 w 5392848"/>
                <a:gd name="connsiteY103" fmla="*/ 685734 h 1655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5392848" h="1655699">
                  <a:moveTo>
                    <a:pt x="5352638" y="1626230"/>
                  </a:moveTo>
                  <a:cubicBezTo>
                    <a:pt x="5293211" y="1614995"/>
                    <a:pt x="5238809" y="1591047"/>
                    <a:pt x="5187955" y="1558819"/>
                  </a:cubicBezTo>
                  <a:cubicBezTo>
                    <a:pt x="5144789" y="1531619"/>
                    <a:pt x="5109014" y="1497026"/>
                    <a:pt x="5083883" y="1452086"/>
                  </a:cubicBezTo>
                  <a:cubicBezTo>
                    <a:pt x="5062891" y="1418972"/>
                    <a:pt x="5039534" y="1387928"/>
                    <a:pt x="5001985" y="1371371"/>
                  </a:cubicBezTo>
                  <a:cubicBezTo>
                    <a:pt x="4995776" y="1365457"/>
                    <a:pt x="4987202" y="1365162"/>
                    <a:pt x="4980106" y="1361614"/>
                  </a:cubicBezTo>
                  <a:cubicBezTo>
                    <a:pt x="4972715" y="1358066"/>
                    <a:pt x="4961184" y="1363092"/>
                    <a:pt x="4958227" y="1350970"/>
                  </a:cubicBezTo>
                  <a:cubicBezTo>
                    <a:pt x="4966802" y="1333822"/>
                    <a:pt x="4960297" y="1318152"/>
                    <a:pt x="4952314" y="1303073"/>
                  </a:cubicBezTo>
                  <a:cubicBezTo>
                    <a:pt x="4943444" y="1285925"/>
                    <a:pt x="4929548" y="1273211"/>
                    <a:pt x="4916244" y="1259611"/>
                  </a:cubicBezTo>
                  <a:cubicBezTo>
                    <a:pt x="4890521" y="1233297"/>
                    <a:pt x="4889338" y="1208757"/>
                    <a:pt x="4911217" y="1178896"/>
                  </a:cubicBezTo>
                  <a:cubicBezTo>
                    <a:pt x="4915948" y="1172687"/>
                    <a:pt x="4924226" y="1168252"/>
                    <a:pt x="4923931" y="1156130"/>
                  </a:cubicBezTo>
                  <a:cubicBezTo>
                    <a:pt x="4887564" y="1168547"/>
                    <a:pt x="4857112" y="1188948"/>
                    <a:pt x="4827841" y="1211123"/>
                  </a:cubicBezTo>
                  <a:cubicBezTo>
                    <a:pt x="4814241" y="1219697"/>
                    <a:pt x="4800936" y="1228862"/>
                    <a:pt x="4789996" y="1240984"/>
                  </a:cubicBezTo>
                  <a:cubicBezTo>
                    <a:pt x="4774031" y="1253402"/>
                    <a:pt x="4759839" y="1267002"/>
                    <a:pt x="4748013" y="1283560"/>
                  </a:cubicBezTo>
                  <a:cubicBezTo>
                    <a:pt x="4743873" y="1287699"/>
                    <a:pt x="4739734" y="1291838"/>
                    <a:pt x="4735299" y="1295977"/>
                  </a:cubicBezTo>
                  <a:cubicBezTo>
                    <a:pt x="4707211" y="1278829"/>
                    <a:pt x="4679124" y="1261089"/>
                    <a:pt x="4651036" y="1244237"/>
                  </a:cubicBezTo>
                  <a:cubicBezTo>
                    <a:pt x="4317827" y="1042300"/>
                    <a:pt x="3971608" y="869635"/>
                    <a:pt x="3595232" y="762901"/>
                  </a:cubicBezTo>
                  <a:cubicBezTo>
                    <a:pt x="3511560" y="739248"/>
                    <a:pt x="3428184" y="714708"/>
                    <a:pt x="3342738" y="697560"/>
                  </a:cubicBezTo>
                  <a:cubicBezTo>
                    <a:pt x="3275919" y="678342"/>
                    <a:pt x="3207621" y="665037"/>
                    <a:pt x="3139619" y="651437"/>
                  </a:cubicBezTo>
                  <a:cubicBezTo>
                    <a:pt x="3139619" y="651437"/>
                    <a:pt x="3139619" y="651437"/>
                    <a:pt x="3139619" y="651437"/>
                  </a:cubicBezTo>
                  <a:cubicBezTo>
                    <a:pt x="3139619" y="651437"/>
                    <a:pt x="3139619" y="651437"/>
                    <a:pt x="3139619" y="651437"/>
                  </a:cubicBezTo>
                  <a:cubicBezTo>
                    <a:pt x="3134889" y="649959"/>
                    <a:pt x="3130454" y="648480"/>
                    <a:pt x="3125723" y="647298"/>
                  </a:cubicBezTo>
                  <a:cubicBezTo>
                    <a:pt x="3091131" y="637837"/>
                    <a:pt x="3054765" y="637837"/>
                    <a:pt x="3020764" y="625715"/>
                  </a:cubicBezTo>
                  <a:cubicBezTo>
                    <a:pt x="2981737" y="615366"/>
                    <a:pt x="2942414" y="607384"/>
                    <a:pt x="2902500" y="600879"/>
                  </a:cubicBezTo>
                  <a:cubicBezTo>
                    <a:pt x="2889786" y="597036"/>
                    <a:pt x="2876777" y="593192"/>
                    <a:pt x="2864064" y="589644"/>
                  </a:cubicBezTo>
                  <a:cubicBezTo>
                    <a:pt x="2852237" y="582252"/>
                    <a:pt x="2840115" y="575157"/>
                    <a:pt x="2828584" y="567174"/>
                  </a:cubicBezTo>
                  <a:cubicBezTo>
                    <a:pt x="2770931" y="527851"/>
                    <a:pt x="2729538" y="476702"/>
                    <a:pt x="2714459" y="406926"/>
                  </a:cubicBezTo>
                  <a:cubicBezTo>
                    <a:pt x="2708842" y="380612"/>
                    <a:pt x="2709729" y="354002"/>
                    <a:pt x="2708842" y="327393"/>
                  </a:cubicBezTo>
                  <a:cubicBezTo>
                    <a:pt x="2707068" y="306697"/>
                    <a:pt x="2719781" y="288661"/>
                    <a:pt x="2720373" y="268557"/>
                  </a:cubicBezTo>
                  <a:cubicBezTo>
                    <a:pt x="2726286" y="250226"/>
                    <a:pt x="2731903" y="231895"/>
                    <a:pt x="2737817" y="213564"/>
                  </a:cubicBezTo>
                  <a:cubicBezTo>
                    <a:pt x="2761174" y="164780"/>
                    <a:pt x="2789853" y="119544"/>
                    <a:pt x="2824150" y="77560"/>
                  </a:cubicBezTo>
                  <a:cubicBezTo>
                    <a:pt x="2835680" y="63368"/>
                    <a:pt x="2846324" y="48585"/>
                    <a:pt x="2855194" y="32619"/>
                  </a:cubicBezTo>
                  <a:cubicBezTo>
                    <a:pt x="2867020" y="11627"/>
                    <a:pt x="2860516" y="1279"/>
                    <a:pt x="2836272" y="97"/>
                  </a:cubicBezTo>
                  <a:cubicBezTo>
                    <a:pt x="2816462" y="-790"/>
                    <a:pt x="2797244" y="4532"/>
                    <a:pt x="2778913" y="11627"/>
                  </a:cubicBezTo>
                  <a:cubicBezTo>
                    <a:pt x="2701155" y="41194"/>
                    <a:pt x="2629309" y="81699"/>
                    <a:pt x="2561012" y="128709"/>
                  </a:cubicBezTo>
                  <a:cubicBezTo>
                    <a:pt x="2538837" y="142605"/>
                    <a:pt x="2517254" y="157093"/>
                    <a:pt x="2497445" y="174241"/>
                  </a:cubicBezTo>
                  <a:cubicBezTo>
                    <a:pt x="2476453" y="188137"/>
                    <a:pt x="2457235" y="204103"/>
                    <a:pt x="2439199" y="221842"/>
                  </a:cubicBezTo>
                  <a:cubicBezTo>
                    <a:pt x="2406972" y="249043"/>
                    <a:pt x="2378589" y="279496"/>
                    <a:pt x="2354936" y="314680"/>
                  </a:cubicBezTo>
                  <a:cubicBezTo>
                    <a:pt x="2322118" y="353115"/>
                    <a:pt x="2282499" y="383569"/>
                    <a:pt x="2240516" y="411361"/>
                  </a:cubicBezTo>
                  <a:cubicBezTo>
                    <a:pt x="2192027" y="436787"/>
                    <a:pt x="2142652" y="460145"/>
                    <a:pt x="2089729" y="475519"/>
                  </a:cubicBezTo>
                  <a:cubicBezTo>
                    <a:pt x="2070215" y="481137"/>
                    <a:pt x="2050701" y="476110"/>
                    <a:pt x="2031188" y="475223"/>
                  </a:cubicBezTo>
                  <a:cubicBezTo>
                    <a:pt x="1921793" y="469310"/>
                    <a:pt x="1812399" y="467536"/>
                    <a:pt x="1703005" y="472267"/>
                  </a:cubicBezTo>
                  <a:cubicBezTo>
                    <a:pt x="1653334" y="474336"/>
                    <a:pt x="1603663" y="475519"/>
                    <a:pt x="1554287" y="483502"/>
                  </a:cubicBezTo>
                  <a:cubicBezTo>
                    <a:pt x="1552809" y="483797"/>
                    <a:pt x="1551331" y="483797"/>
                    <a:pt x="1549853" y="484093"/>
                  </a:cubicBezTo>
                  <a:cubicBezTo>
                    <a:pt x="1549261" y="484684"/>
                    <a:pt x="1548374" y="484980"/>
                    <a:pt x="1547783" y="484980"/>
                  </a:cubicBezTo>
                  <a:cubicBezTo>
                    <a:pt x="1548374" y="484684"/>
                    <a:pt x="1549261" y="484389"/>
                    <a:pt x="1549853" y="484093"/>
                  </a:cubicBezTo>
                  <a:cubicBezTo>
                    <a:pt x="1525608" y="483797"/>
                    <a:pt x="1501660" y="486754"/>
                    <a:pt x="1478007" y="491485"/>
                  </a:cubicBezTo>
                  <a:cubicBezTo>
                    <a:pt x="1447258" y="495328"/>
                    <a:pt x="1415918" y="497398"/>
                    <a:pt x="1385761" y="504789"/>
                  </a:cubicBezTo>
                  <a:cubicBezTo>
                    <a:pt x="1368613" y="505085"/>
                    <a:pt x="1351760" y="508633"/>
                    <a:pt x="1335203" y="513364"/>
                  </a:cubicBezTo>
                  <a:cubicBezTo>
                    <a:pt x="1314507" y="515138"/>
                    <a:pt x="1294402" y="519572"/>
                    <a:pt x="1274593" y="525486"/>
                  </a:cubicBezTo>
                  <a:cubicBezTo>
                    <a:pt x="1274593" y="525486"/>
                    <a:pt x="1274593" y="525486"/>
                    <a:pt x="1274593" y="525486"/>
                  </a:cubicBezTo>
                  <a:cubicBezTo>
                    <a:pt x="1259810" y="528738"/>
                    <a:pt x="1244731" y="531694"/>
                    <a:pt x="1229948" y="534947"/>
                  </a:cubicBezTo>
                  <a:cubicBezTo>
                    <a:pt x="1203634" y="543521"/>
                    <a:pt x="1175546" y="544704"/>
                    <a:pt x="1149824" y="555643"/>
                  </a:cubicBezTo>
                  <a:cubicBezTo>
                    <a:pt x="1129423" y="559487"/>
                    <a:pt x="1109318" y="563626"/>
                    <a:pt x="1090396" y="572200"/>
                  </a:cubicBezTo>
                  <a:cubicBezTo>
                    <a:pt x="1052552" y="580478"/>
                    <a:pt x="1015594" y="591122"/>
                    <a:pt x="979523" y="605314"/>
                  </a:cubicBezTo>
                  <a:cubicBezTo>
                    <a:pt x="979523" y="605314"/>
                    <a:pt x="979523" y="605314"/>
                    <a:pt x="979523" y="605314"/>
                  </a:cubicBezTo>
                  <a:cubicBezTo>
                    <a:pt x="902356" y="626306"/>
                    <a:pt x="827554" y="654689"/>
                    <a:pt x="754230" y="686621"/>
                  </a:cubicBezTo>
                  <a:cubicBezTo>
                    <a:pt x="586295" y="760240"/>
                    <a:pt x="426342" y="845095"/>
                    <a:pt x="323157" y="1006230"/>
                  </a:cubicBezTo>
                  <a:cubicBezTo>
                    <a:pt x="292704" y="1036387"/>
                    <a:pt x="251311" y="1050283"/>
                    <a:pt x="214650" y="1071866"/>
                  </a:cubicBezTo>
                  <a:cubicBezTo>
                    <a:pt x="210215" y="1074527"/>
                    <a:pt x="206075" y="1077188"/>
                    <a:pt x="201640" y="1079849"/>
                  </a:cubicBezTo>
                  <a:cubicBezTo>
                    <a:pt x="201640" y="1079849"/>
                    <a:pt x="201640" y="1079849"/>
                    <a:pt x="201640" y="1079849"/>
                  </a:cubicBezTo>
                  <a:cubicBezTo>
                    <a:pt x="187744" y="1086650"/>
                    <a:pt x="173553" y="1093450"/>
                    <a:pt x="159657" y="1100250"/>
                  </a:cubicBezTo>
                  <a:lnTo>
                    <a:pt x="159657" y="1100250"/>
                  </a:lnTo>
                  <a:cubicBezTo>
                    <a:pt x="111464" y="1124198"/>
                    <a:pt x="61202" y="1145190"/>
                    <a:pt x="20401" y="1181852"/>
                  </a:cubicBezTo>
                  <a:cubicBezTo>
                    <a:pt x="20401" y="1181852"/>
                    <a:pt x="20401" y="1181852"/>
                    <a:pt x="20401" y="1181852"/>
                  </a:cubicBezTo>
                  <a:cubicBezTo>
                    <a:pt x="10939" y="1186583"/>
                    <a:pt x="7687" y="1196931"/>
                    <a:pt x="0" y="1203140"/>
                  </a:cubicBezTo>
                  <a:cubicBezTo>
                    <a:pt x="0" y="1210236"/>
                    <a:pt x="0" y="1217331"/>
                    <a:pt x="0" y="1224132"/>
                  </a:cubicBezTo>
                  <a:cubicBezTo>
                    <a:pt x="9165" y="1234480"/>
                    <a:pt x="18035" y="1247785"/>
                    <a:pt x="33410" y="1246306"/>
                  </a:cubicBezTo>
                  <a:cubicBezTo>
                    <a:pt x="54993" y="1244237"/>
                    <a:pt x="76280" y="1241871"/>
                    <a:pt x="97864" y="1239506"/>
                  </a:cubicBezTo>
                  <a:cubicBezTo>
                    <a:pt x="92837" y="1247785"/>
                    <a:pt x="90176" y="1255472"/>
                    <a:pt x="89585" y="1263159"/>
                  </a:cubicBezTo>
                  <a:cubicBezTo>
                    <a:pt x="525093" y="1339439"/>
                    <a:pt x="770787" y="1445286"/>
                    <a:pt x="1547783" y="1499392"/>
                  </a:cubicBezTo>
                  <a:cubicBezTo>
                    <a:pt x="1569071" y="1512401"/>
                    <a:pt x="1591245" y="1524227"/>
                    <a:pt x="1613715" y="1535462"/>
                  </a:cubicBezTo>
                  <a:cubicBezTo>
                    <a:pt x="1627020" y="1544332"/>
                    <a:pt x="1640916" y="1551428"/>
                    <a:pt x="1655995" y="1556454"/>
                  </a:cubicBezTo>
                  <a:cubicBezTo>
                    <a:pt x="1668117" y="1563254"/>
                    <a:pt x="1680239" y="1570055"/>
                    <a:pt x="1693839" y="1573307"/>
                  </a:cubicBezTo>
                  <a:cubicBezTo>
                    <a:pt x="1707144" y="1580698"/>
                    <a:pt x="1721040" y="1586316"/>
                    <a:pt x="1735823" y="1589864"/>
                  </a:cubicBezTo>
                  <a:cubicBezTo>
                    <a:pt x="1749423" y="1595481"/>
                    <a:pt x="1763320" y="1601395"/>
                    <a:pt x="1778103" y="1603169"/>
                  </a:cubicBezTo>
                  <a:cubicBezTo>
                    <a:pt x="1844626" y="1625639"/>
                    <a:pt x="1912924" y="1626821"/>
                    <a:pt x="1981813" y="1619726"/>
                  </a:cubicBezTo>
                  <a:cubicBezTo>
                    <a:pt x="1991865" y="1618839"/>
                    <a:pt x="2006352" y="1619430"/>
                    <a:pt x="2008718" y="1607899"/>
                  </a:cubicBezTo>
                  <a:cubicBezTo>
                    <a:pt x="2011379" y="1594890"/>
                    <a:pt x="1996596" y="1590751"/>
                    <a:pt x="1987430" y="1585429"/>
                  </a:cubicBezTo>
                  <a:cubicBezTo>
                    <a:pt x="1978265" y="1580107"/>
                    <a:pt x="1968804" y="1575377"/>
                    <a:pt x="1959047" y="1571533"/>
                  </a:cubicBezTo>
                  <a:cubicBezTo>
                    <a:pt x="1925046" y="1558228"/>
                    <a:pt x="1894297" y="1539602"/>
                    <a:pt x="1865914" y="1517427"/>
                  </a:cubicBezTo>
                  <a:cubicBezTo>
                    <a:pt x="1894888" y="1518610"/>
                    <a:pt x="1924455" y="1519792"/>
                    <a:pt x="1954612" y="1520975"/>
                  </a:cubicBezTo>
                  <a:cubicBezTo>
                    <a:pt x="2356415" y="1536054"/>
                    <a:pt x="2759991" y="1473669"/>
                    <a:pt x="3742471" y="1406259"/>
                  </a:cubicBezTo>
                  <a:cubicBezTo>
                    <a:pt x="3900058" y="1414241"/>
                    <a:pt x="4056167" y="1434938"/>
                    <a:pt x="4213458" y="1445877"/>
                  </a:cubicBezTo>
                  <a:cubicBezTo>
                    <a:pt x="4391150" y="1457999"/>
                    <a:pt x="4569138" y="1469234"/>
                    <a:pt x="4747421" y="1464799"/>
                  </a:cubicBezTo>
                  <a:cubicBezTo>
                    <a:pt x="4747421" y="1464799"/>
                    <a:pt x="4747421" y="1464799"/>
                    <a:pt x="4747421" y="1464799"/>
                  </a:cubicBezTo>
                  <a:cubicBezTo>
                    <a:pt x="4774327" y="1485200"/>
                    <a:pt x="4801823" y="1504714"/>
                    <a:pt x="4831980" y="1520088"/>
                  </a:cubicBezTo>
                  <a:cubicBezTo>
                    <a:pt x="4845876" y="1527480"/>
                    <a:pt x="4859772" y="1534575"/>
                    <a:pt x="4873668" y="1541967"/>
                  </a:cubicBezTo>
                  <a:cubicBezTo>
                    <a:pt x="4884312" y="1548767"/>
                    <a:pt x="4895251" y="1555271"/>
                    <a:pt x="4907669" y="1557637"/>
                  </a:cubicBezTo>
                  <a:cubicBezTo>
                    <a:pt x="4925113" y="1567689"/>
                    <a:pt x="4943149" y="1576264"/>
                    <a:pt x="4962662" y="1581881"/>
                  </a:cubicBezTo>
                  <a:cubicBezTo>
                    <a:pt x="4984246" y="1592820"/>
                    <a:pt x="5006716" y="1601395"/>
                    <a:pt x="5030073" y="1607308"/>
                  </a:cubicBezTo>
                  <a:cubicBezTo>
                    <a:pt x="5038647" y="1613812"/>
                    <a:pt x="5049586" y="1614995"/>
                    <a:pt x="5059343" y="1617952"/>
                  </a:cubicBezTo>
                  <a:cubicBezTo>
                    <a:pt x="5150702" y="1645744"/>
                    <a:pt x="5243244" y="1663779"/>
                    <a:pt x="5339334" y="1654022"/>
                  </a:cubicBezTo>
                  <a:cubicBezTo>
                    <a:pt x="5357073" y="1652248"/>
                    <a:pt x="5375700" y="1652248"/>
                    <a:pt x="5392848" y="1639831"/>
                  </a:cubicBezTo>
                  <a:cubicBezTo>
                    <a:pt x="5380135" y="1630665"/>
                    <a:pt x="5365943" y="1628595"/>
                    <a:pt x="5352638" y="1626230"/>
                  </a:cubicBezTo>
                  <a:close/>
                  <a:moveTo>
                    <a:pt x="235641" y="1072458"/>
                  </a:moveTo>
                  <a:cubicBezTo>
                    <a:pt x="235641" y="1072458"/>
                    <a:pt x="235641" y="1072458"/>
                    <a:pt x="235641" y="1072458"/>
                  </a:cubicBezTo>
                  <a:cubicBezTo>
                    <a:pt x="235937" y="1072458"/>
                    <a:pt x="235937" y="1072458"/>
                    <a:pt x="235641" y="1072458"/>
                  </a:cubicBezTo>
                  <a:cubicBezTo>
                    <a:pt x="235641" y="1072458"/>
                    <a:pt x="235641" y="1072458"/>
                    <a:pt x="235641" y="1072458"/>
                  </a:cubicBezTo>
                  <a:close/>
                  <a:moveTo>
                    <a:pt x="1429223" y="685734"/>
                  </a:moveTo>
                  <a:cubicBezTo>
                    <a:pt x="1429223" y="685734"/>
                    <a:pt x="1429223" y="685734"/>
                    <a:pt x="1429223" y="685734"/>
                  </a:cubicBezTo>
                  <a:lnTo>
                    <a:pt x="1429223" y="685734"/>
                  </a:lnTo>
                  <a:cubicBezTo>
                    <a:pt x="1429223" y="685734"/>
                    <a:pt x="1429223" y="685734"/>
                    <a:pt x="1429223" y="685734"/>
                  </a:cubicBezTo>
                  <a:cubicBezTo>
                    <a:pt x="1429223" y="685734"/>
                    <a:pt x="1429223" y="685734"/>
                    <a:pt x="1429223" y="685734"/>
                  </a:cubicBezTo>
                  <a:cubicBezTo>
                    <a:pt x="1429223" y="685734"/>
                    <a:pt x="1429223" y="685734"/>
                    <a:pt x="1429223" y="685734"/>
                  </a:cubicBezTo>
                  <a:close/>
                </a:path>
              </a:pathLst>
            </a:custGeom>
            <a:solidFill>
              <a:schemeClr val="accent2">
                <a:lumMod val="40000"/>
                <a:lumOff val="60000"/>
              </a:schemeClr>
            </a:solidFill>
            <a:ln w="2956" cap="flat">
              <a:noFill/>
              <a:prstDash val="solid"/>
              <a:miter/>
            </a:ln>
          </p:spPr>
          <p:txBody>
            <a:bodyPr rtlCol="0" anchor="ctr"/>
            <a:lstStyle/>
            <a:p>
              <a:endParaRPr lang="en-US"/>
            </a:p>
          </p:txBody>
        </p:sp>
        <p:sp>
          <p:nvSpPr>
            <p:cNvPr id="5" name="Freeform: Shape 44">
              <a:extLst>
                <a:ext uri="{FF2B5EF4-FFF2-40B4-BE49-F238E27FC236}">
                  <a16:creationId xmlns:a16="http://schemas.microsoft.com/office/drawing/2014/main" id="{12A52219-ED63-48D9-8D86-A7AC4B56924B}"/>
                </a:ext>
              </a:extLst>
            </p:cNvPr>
            <p:cNvSpPr/>
            <p:nvPr/>
          </p:nvSpPr>
          <p:spPr>
            <a:xfrm>
              <a:off x="6590922" y="4867682"/>
              <a:ext cx="5392848" cy="1655699"/>
            </a:xfrm>
            <a:custGeom>
              <a:avLst/>
              <a:gdLst>
                <a:gd name="connsiteX0" fmla="*/ 5352638 w 5392848"/>
                <a:gd name="connsiteY0" fmla="*/ 1626230 h 1655699"/>
                <a:gd name="connsiteX1" fmla="*/ 5187955 w 5392848"/>
                <a:gd name="connsiteY1" fmla="*/ 1558819 h 1655699"/>
                <a:gd name="connsiteX2" fmla="*/ 5083883 w 5392848"/>
                <a:gd name="connsiteY2" fmla="*/ 1452086 h 1655699"/>
                <a:gd name="connsiteX3" fmla="*/ 5001985 w 5392848"/>
                <a:gd name="connsiteY3" fmla="*/ 1371371 h 1655699"/>
                <a:gd name="connsiteX4" fmla="*/ 4980106 w 5392848"/>
                <a:gd name="connsiteY4" fmla="*/ 1361614 h 1655699"/>
                <a:gd name="connsiteX5" fmla="*/ 4958227 w 5392848"/>
                <a:gd name="connsiteY5" fmla="*/ 1350970 h 1655699"/>
                <a:gd name="connsiteX6" fmla="*/ 4952314 w 5392848"/>
                <a:gd name="connsiteY6" fmla="*/ 1303073 h 1655699"/>
                <a:gd name="connsiteX7" fmla="*/ 4916244 w 5392848"/>
                <a:gd name="connsiteY7" fmla="*/ 1259611 h 1655699"/>
                <a:gd name="connsiteX8" fmla="*/ 4911217 w 5392848"/>
                <a:gd name="connsiteY8" fmla="*/ 1178896 h 1655699"/>
                <a:gd name="connsiteX9" fmla="*/ 4923931 w 5392848"/>
                <a:gd name="connsiteY9" fmla="*/ 1156130 h 1655699"/>
                <a:gd name="connsiteX10" fmla="*/ 4827841 w 5392848"/>
                <a:gd name="connsiteY10" fmla="*/ 1211123 h 1655699"/>
                <a:gd name="connsiteX11" fmla="*/ 4789996 w 5392848"/>
                <a:gd name="connsiteY11" fmla="*/ 1240984 h 1655699"/>
                <a:gd name="connsiteX12" fmla="*/ 4748013 w 5392848"/>
                <a:gd name="connsiteY12" fmla="*/ 1283560 h 1655699"/>
                <a:gd name="connsiteX13" fmla="*/ 4735299 w 5392848"/>
                <a:gd name="connsiteY13" fmla="*/ 1295977 h 1655699"/>
                <a:gd name="connsiteX14" fmla="*/ 4651036 w 5392848"/>
                <a:gd name="connsiteY14" fmla="*/ 1244237 h 1655699"/>
                <a:gd name="connsiteX15" fmla="*/ 3595232 w 5392848"/>
                <a:gd name="connsiteY15" fmla="*/ 762901 h 1655699"/>
                <a:gd name="connsiteX16" fmla="*/ 3342738 w 5392848"/>
                <a:gd name="connsiteY16" fmla="*/ 697560 h 1655699"/>
                <a:gd name="connsiteX17" fmla="*/ 3139619 w 5392848"/>
                <a:gd name="connsiteY17" fmla="*/ 651437 h 1655699"/>
                <a:gd name="connsiteX18" fmla="*/ 3125723 w 5392848"/>
                <a:gd name="connsiteY18" fmla="*/ 647298 h 1655699"/>
                <a:gd name="connsiteX19" fmla="*/ 3020764 w 5392848"/>
                <a:gd name="connsiteY19" fmla="*/ 625715 h 1655699"/>
                <a:gd name="connsiteX20" fmla="*/ 2902500 w 5392848"/>
                <a:gd name="connsiteY20" fmla="*/ 600879 h 1655699"/>
                <a:gd name="connsiteX21" fmla="*/ 2864064 w 5392848"/>
                <a:gd name="connsiteY21" fmla="*/ 589644 h 1655699"/>
                <a:gd name="connsiteX22" fmla="*/ 2828584 w 5392848"/>
                <a:gd name="connsiteY22" fmla="*/ 567174 h 1655699"/>
                <a:gd name="connsiteX23" fmla="*/ 2714459 w 5392848"/>
                <a:gd name="connsiteY23" fmla="*/ 406926 h 1655699"/>
                <a:gd name="connsiteX24" fmla="*/ 2708842 w 5392848"/>
                <a:gd name="connsiteY24" fmla="*/ 327393 h 1655699"/>
                <a:gd name="connsiteX25" fmla="*/ 2720373 w 5392848"/>
                <a:gd name="connsiteY25" fmla="*/ 268557 h 1655699"/>
                <a:gd name="connsiteX26" fmla="*/ 2737817 w 5392848"/>
                <a:gd name="connsiteY26" fmla="*/ 213564 h 1655699"/>
                <a:gd name="connsiteX27" fmla="*/ 2824150 w 5392848"/>
                <a:gd name="connsiteY27" fmla="*/ 77560 h 1655699"/>
                <a:gd name="connsiteX28" fmla="*/ 2855194 w 5392848"/>
                <a:gd name="connsiteY28" fmla="*/ 32619 h 1655699"/>
                <a:gd name="connsiteX29" fmla="*/ 2836272 w 5392848"/>
                <a:gd name="connsiteY29" fmla="*/ 97 h 1655699"/>
                <a:gd name="connsiteX30" fmla="*/ 2778913 w 5392848"/>
                <a:gd name="connsiteY30" fmla="*/ 11627 h 1655699"/>
                <a:gd name="connsiteX31" fmla="*/ 2561012 w 5392848"/>
                <a:gd name="connsiteY31" fmla="*/ 128709 h 1655699"/>
                <a:gd name="connsiteX32" fmla="*/ 2497445 w 5392848"/>
                <a:gd name="connsiteY32" fmla="*/ 174241 h 1655699"/>
                <a:gd name="connsiteX33" fmla="*/ 2439199 w 5392848"/>
                <a:gd name="connsiteY33" fmla="*/ 221842 h 1655699"/>
                <a:gd name="connsiteX34" fmla="*/ 2354936 w 5392848"/>
                <a:gd name="connsiteY34" fmla="*/ 314680 h 1655699"/>
                <a:gd name="connsiteX35" fmla="*/ 2240516 w 5392848"/>
                <a:gd name="connsiteY35" fmla="*/ 411361 h 1655699"/>
                <a:gd name="connsiteX36" fmla="*/ 2089729 w 5392848"/>
                <a:gd name="connsiteY36" fmla="*/ 475519 h 1655699"/>
                <a:gd name="connsiteX37" fmla="*/ 2031188 w 5392848"/>
                <a:gd name="connsiteY37" fmla="*/ 475223 h 1655699"/>
                <a:gd name="connsiteX38" fmla="*/ 1229948 w 5392848"/>
                <a:gd name="connsiteY38" fmla="*/ 534355 h 1655699"/>
                <a:gd name="connsiteX39" fmla="*/ 1102518 w 5392848"/>
                <a:gd name="connsiteY39" fmla="*/ 567174 h 1655699"/>
                <a:gd name="connsiteX40" fmla="*/ 754526 w 5392848"/>
                <a:gd name="connsiteY40" fmla="*/ 686325 h 1655699"/>
                <a:gd name="connsiteX41" fmla="*/ 323453 w 5392848"/>
                <a:gd name="connsiteY41" fmla="*/ 1005934 h 1655699"/>
                <a:gd name="connsiteX42" fmla="*/ 214650 w 5392848"/>
                <a:gd name="connsiteY42" fmla="*/ 1071866 h 1655699"/>
                <a:gd name="connsiteX43" fmla="*/ 201640 w 5392848"/>
                <a:gd name="connsiteY43" fmla="*/ 1079849 h 1655699"/>
                <a:gd name="connsiteX44" fmla="*/ 159657 w 5392848"/>
                <a:gd name="connsiteY44" fmla="*/ 1100250 h 1655699"/>
                <a:gd name="connsiteX45" fmla="*/ 20401 w 5392848"/>
                <a:gd name="connsiteY45" fmla="*/ 1181852 h 1655699"/>
                <a:gd name="connsiteX46" fmla="*/ 0 w 5392848"/>
                <a:gd name="connsiteY46" fmla="*/ 1203140 h 1655699"/>
                <a:gd name="connsiteX47" fmla="*/ 0 w 5392848"/>
                <a:gd name="connsiteY47" fmla="*/ 1224132 h 1655699"/>
                <a:gd name="connsiteX48" fmla="*/ 33410 w 5392848"/>
                <a:gd name="connsiteY48" fmla="*/ 1246306 h 1655699"/>
                <a:gd name="connsiteX49" fmla="*/ 198980 w 5392848"/>
                <a:gd name="connsiteY49" fmla="*/ 1224723 h 1655699"/>
                <a:gd name="connsiteX50" fmla="*/ 257816 w 5392848"/>
                <a:gd name="connsiteY50" fmla="*/ 1216149 h 1655699"/>
                <a:gd name="connsiteX51" fmla="*/ 360115 w 5392848"/>
                <a:gd name="connsiteY51" fmla="*/ 1203140 h 1655699"/>
                <a:gd name="connsiteX52" fmla="*/ 594278 w 5392848"/>
                <a:gd name="connsiteY52" fmla="*/ 1097885 h 1655699"/>
                <a:gd name="connsiteX53" fmla="*/ 588364 w 5392848"/>
                <a:gd name="connsiteY53" fmla="*/ 1122720 h 1655699"/>
                <a:gd name="connsiteX54" fmla="*/ 543424 w 5392848"/>
                <a:gd name="connsiteY54" fmla="*/ 1169139 h 1655699"/>
                <a:gd name="connsiteX55" fmla="*/ 523615 w 5392848"/>
                <a:gd name="connsiteY55" fmla="*/ 1191609 h 1655699"/>
                <a:gd name="connsiteX56" fmla="*/ 552885 w 5392848"/>
                <a:gd name="connsiteY56" fmla="*/ 1191313 h 1655699"/>
                <a:gd name="connsiteX57" fmla="*/ 1193286 w 5392848"/>
                <a:gd name="connsiteY57" fmla="*/ 1056492 h 1655699"/>
                <a:gd name="connsiteX58" fmla="*/ 1510530 w 5392848"/>
                <a:gd name="connsiteY58" fmla="*/ 1086354 h 1655699"/>
                <a:gd name="connsiteX59" fmla="*/ 1956681 w 5392848"/>
                <a:gd name="connsiteY59" fmla="*/ 1146964 h 1655699"/>
                <a:gd name="connsiteX60" fmla="*/ 2164235 w 5392848"/>
                <a:gd name="connsiteY60" fmla="*/ 1152877 h 1655699"/>
                <a:gd name="connsiteX61" fmla="*/ 2388346 w 5392848"/>
                <a:gd name="connsiteY61" fmla="*/ 1134842 h 1655699"/>
                <a:gd name="connsiteX62" fmla="*/ 2595308 w 5392848"/>
                <a:gd name="connsiteY62" fmla="*/ 1072162 h 1655699"/>
                <a:gd name="connsiteX63" fmla="*/ 2674841 w 5392848"/>
                <a:gd name="connsiteY63" fmla="*/ 1127746 h 1655699"/>
                <a:gd name="connsiteX64" fmla="*/ 2647345 w 5392848"/>
                <a:gd name="connsiteY64" fmla="*/ 1142825 h 1655699"/>
                <a:gd name="connsiteX65" fmla="*/ 2431512 w 5392848"/>
                <a:gd name="connsiteY65" fmla="*/ 1203435 h 1655699"/>
                <a:gd name="connsiteX66" fmla="*/ 1909080 w 5392848"/>
                <a:gd name="connsiteY66" fmla="*/ 1205801 h 1655699"/>
                <a:gd name="connsiteX67" fmla="*/ 1470024 w 5392848"/>
                <a:gd name="connsiteY67" fmla="*/ 1131886 h 1655699"/>
                <a:gd name="connsiteX68" fmla="*/ 1075022 w 5392848"/>
                <a:gd name="connsiteY68" fmla="*/ 1100841 h 1655699"/>
                <a:gd name="connsiteX69" fmla="*/ 748021 w 5392848"/>
                <a:gd name="connsiteY69" fmla="*/ 1154060 h 1655699"/>
                <a:gd name="connsiteX70" fmla="*/ 741812 w 5392848"/>
                <a:gd name="connsiteY70" fmla="*/ 1160860 h 1655699"/>
                <a:gd name="connsiteX71" fmla="*/ 1015003 w 5392848"/>
                <a:gd name="connsiteY71" fmla="*/ 1129225 h 1655699"/>
                <a:gd name="connsiteX72" fmla="*/ 1208365 w 5392848"/>
                <a:gd name="connsiteY72" fmla="*/ 1128929 h 1655699"/>
                <a:gd name="connsiteX73" fmla="*/ 1419466 w 5392848"/>
                <a:gd name="connsiteY73" fmla="*/ 1148443 h 1655699"/>
                <a:gd name="connsiteX74" fmla="*/ 1425379 w 5392848"/>
                <a:gd name="connsiteY74" fmla="*/ 1150808 h 1655699"/>
                <a:gd name="connsiteX75" fmla="*/ 1857044 w 5392848"/>
                <a:gd name="connsiteY75" fmla="*/ 1231523 h 1655699"/>
                <a:gd name="connsiteX76" fmla="*/ 2132304 w 5392848"/>
                <a:gd name="connsiteY76" fmla="*/ 1261681 h 1655699"/>
                <a:gd name="connsiteX77" fmla="*/ 2357301 w 5392848"/>
                <a:gd name="connsiteY77" fmla="*/ 1261385 h 1655699"/>
                <a:gd name="connsiteX78" fmla="*/ 2448661 w 5392848"/>
                <a:gd name="connsiteY78" fmla="*/ 1249559 h 1655699"/>
                <a:gd name="connsiteX79" fmla="*/ 2723034 w 5392848"/>
                <a:gd name="connsiteY79" fmla="*/ 1168843 h 1655699"/>
                <a:gd name="connsiteX80" fmla="*/ 2760287 w 5392848"/>
                <a:gd name="connsiteY80" fmla="*/ 1156130 h 1655699"/>
                <a:gd name="connsiteX81" fmla="*/ 2822967 w 5392848"/>
                <a:gd name="connsiteY81" fmla="*/ 1169139 h 1655699"/>
                <a:gd name="connsiteX82" fmla="*/ 2604178 w 5392848"/>
                <a:gd name="connsiteY82" fmla="*/ 1253402 h 1655699"/>
                <a:gd name="connsiteX83" fmla="*/ 2264464 w 5392848"/>
                <a:gd name="connsiteY83" fmla="*/ 1286516 h 1655699"/>
                <a:gd name="connsiteX84" fmla="*/ 2166009 w 5392848"/>
                <a:gd name="connsiteY84" fmla="*/ 1282672 h 1655699"/>
                <a:gd name="connsiteX85" fmla="*/ 2159505 w 5392848"/>
                <a:gd name="connsiteY85" fmla="*/ 1281490 h 1655699"/>
                <a:gd name="connsiteX86" fmla="*/ 2087068 w 5392848"/>
                <a:gd name="connsiteY86" fmla="*/ 1278533 h 1655699"/>
                <a:gd name="connsiteX87" fmla="*/ 2157731 w 5392848"/>
                <a:gd name="connsiteY87" fmla="*/ 1286812 h 1655699"/>
                <a:gd name="connsiteX88" fmla="*/ 2490349 w 5392848"/>
                <a:gd name="connsiteY88" fmla="*/ 1303369 h 1655699"/>
                <a:gd name="connsiteX89" fmla="*/ 2633744 w 5392848"/>
                <a:gd name="connsiteY89" fmla="*/ 1287107 h 1655699"/>
                <a:gd name="connsiteX90" fmla="*/ 2801679 w 5392848"/>
                <a:gd name="connsiteY90" fmla="*/ 1242463 h 1655699"/>
                <a:gd name="connsiteX91" fmla="*/ 2911665 w 5392848"/>
                <a:gd name="connsiteY91" fmla="*/ 1182148 h 1655699"/>
                <a:gd name="connsiteX92" fmla="*/ 2966067 w 5392848"/>
                <a:gd name="connsiteY92" fmla="*/ 1186583 h 1655699"/>
                <a:gd name="connsiteX93" fmla="*/ 3272667 w 5392848"/>
                <a:gd name="connsiteY93" fmla="*/ 1224427 h 1655699"/>
                <a:gd name="connsiteX94" fmla="*/ 3676539 w 5392848"/>
                <a:gd name="connsiteY94" fmla="*/ 1396797 h 1655699"/>
                <a:gd name="connsiteX95" fmla="*/ 3699896 w 5392848"/>
                <a:gd name="connsiteY95" fmla="*/ 1404189 h 1655699"/>
                <a:gd name="connsiteX96" fmla="*/ 4213754 w 5392848"/>
                <a:gd name="connsiteY96" fmla="*/ 1445581 h 1655699"/>
                <a:gd name="connsiteX97" fmla="*/ 4747717 w 5392848"/>
                <a:gd name="connsiteY97" fmla="*/ 1464504 h 1655699"/>
                <a:gd name="connsiteX98" fmla="*/ 4832276 w 5392848"/>
                <a:gd name="connsiteY98" fmla="*/ 1519792 h 1655699"/>
                <a:gd name="connsiteX99" fmla="*/ 4873964 w 5392848"/>
                <a:gd name="connsiteY99" fmla="*/ 1541671 h 1655699"/>
                <a:gd name="connsiteX100" fmla="*/ 4907965 w 5392848"/>
                <a:gd name="connsiteY100" fmla="*/ 1557341 h 1655699"/>
                <a:gd name="connsiteX101" fmla="*/ 4962958 w 5392848"/>
                <a:gd name="connsiteY101" fmla="*/ 1581585 h 1655699"/>
                <a:gd name="connsiteX102" fmla="*/ 5030369 w 5392848"/>
                <a:gd name="connsiteY102" fmla="*/ 1607012 h 1655699"/>
                <a:gd name="connsiteX103" fmla="*/ 5059639 w 5392848"/>
                <a:gd name="connsiteY103" fmla="*/ 1617656 h 1655699"/>
                <a:gd name="connsiteX104" fmla="*/ 5339629 w 5392848"/>
                <a:gd name="connsiteY104" fmla="*/ 1653727 h 1655699"/>
                <a:gd name="connsiteX105" fmla="*/ 5393144 w 5392848"/>
                <a:gd name="connsiteY105" fmla="*/ 1639535 h 1655699"/>
                <a:gd name="connsiteX106" fmla="*/ 5352638 w 5392848"/>
                <a:gd name="connsiteY106" fmla="*/ 1626230 h 1655699"/>
                <a:gd name="connsiteX107" fmla="*/ 235641 w 5392848"/>
                <a:gd name="connsiteY107" fmla="*/ 1072458 h 1655699"/>
                <a:gd name="connsiteX108" fmla="*/ 235641 w 5392848"/>
                <a:gd name="connsiteY108" fmla="*/ 1072458 h 1655699"/>
                <a:gd name="connsiteX109" fmla="*/ 235641 w 5392848"/>
                <a:gd name="connsiteY109" fmla="*/ 1072458 h 1655699"/>
                <a:gd name="connsiteX110" fmla="*/ 235641 w 5392848"/>
                <a:gd name="connsiteY110" fmla="*/ 1072458 h 1655699"/>
                <a:gd name="connsiteX111" fmla="*/ 1429223 w 5392848"/>
                <a:gd name="connsiteY111" fmla="*/ 685734 h 1655699"/>
                <a:gd name="connsiteX112" fmla="*/ 1429223 w 5392848"/>
                <a:gd name="connsiteY112" fmla="*/ 685734 h 1655699"/>
                <a:gd name="connsiteX113" fmla="*/ 1429223 w 5392848"/>
                <a:gd name="connsiteY113" fmla="*/ 685734 h 1655699"/>
                <a:gd name="connsiteX114" fmla="*/ 1429223 w 5392848"/>
                <a:gd name="connsiteY114" fmla="*/ 685734 h 1655699"/>
                <a:gd name="connsiteX115" fmla="*/ 1429223 w 5392848"/>
                <a:gd name="connsiteY115" fmla="*/ 685734 h 1655699"/>
                <a:gd name="connsiteX116" fmla="*/ 1429223 w 5392848"/>
                <a:gd name="connsiteY116" fmla="*/ 685734 h 1655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5392848" h="1655699">
                  <a:moveTo>
                    <a:pt x="5352638" y="1626230"/>
                  </a:moveTo>
                  <a:cubicBezTo>
                    <a:pt x="5293211" y="1614995"/>
                    <a:pt x="5238809" y="1591047"/>
                    <a:pt x="5187955" y="1558819"/>
                  </a:cubicBezTo>
                  <a:cubicBezTo>
                    <a:pt x="5144789" y="1531619"/>
                    <a:pt x="5109014" y="1497026"/>
                    <a:pt x="5083883" y="1452086"/>
                  </a:cubicBezTo>
                  <a:cubicBezTo>
                    <a:pt x="5062891" y="1418972"/>
                    <a:pt x="5039534" y="1387928"/>
                    <a:pt x="5001985" y="1371371"/>
                  </a:cubicBezTo>
                  <a:cubicBezTo>
                    <a:pt x="4995776" y="1365457"/>
                    <a:pt x="4987202" y="1365162"/>
                    <a:pt x="4980106" y="1361614"/>
                  </a:cubicBezTo>
                  <a:cubicBezTo>
                    <a:pt x="4972715" y="1358066"/>
                    <a:pt x="4961184" y="1363092"/>
                    <a:pt x="4958227" y="1350970"/>
                  </a:cubicBezTo>
                  <a:cubicBezTo>
                    <a:pt x="4966802" y="1333822"/>
                    <a:pt x="4960297" y="1318152"/>
                    <a:pt x="4952314" y="1303073"/>
                  </a:cubicBezTo>
                  <a:cubicBezTo>
                    <a:pt x="4943444" y="1285925"/>
                    <a:pt x="4929548" y="1273211"/>
                    <a:pt x="4916244" y="1259611"/>
                  </a:cubicBezTo>
                  <a:cubicBezTo>
                    <a:pt x="4890521" y="1233297"/>
                    <a:pt x="4889338" y="1208757"/>
                    <a:pt x="4911217" y="1178896"/>
                  </a:cubicBezTo>
                  <a:cubicBezTo>
                    <a:pt x="4915948" y="1172687"/>
                    <a:pt x="4924226" y="1168252"/>
                    <a:pt x="4923931" y="1156130"/>
                  </a:cubicBezTo>
                  <a:cubicBezTo>
                    <a:pt x="4887564" y="1168547"/>
                    <a:pt x="4857112" y="1188948"/>
                    <a:pt x="4827841" y="1211123"/>
                  </a:cubicBezTo>
                  <a:cubicBezTo>
                    <a:pt x="4814241" y="1219697"/>
                    <a:pt x="4800936" y="1228862"/>
                    <a:pt x="4789996" y="1240984"/>
                  </a:cubicBezTo>
                  <a:cubicBezTo>
                    <a:pt x="4774031" y="1253402"/>
                    <a:pt x="4759839" y="1267002"/>
                    <a:pt x="4748013" y="1283560"/>
                  </a:cubicBezTo>
                  <a:cubicBezTo>
                    <a:pt x="4743873" y="1287699"/>
                    <a:pt x="4739734" y="1291838"/>
                    <a:pt x="4735299" y="1295977"/>
                  </a:cubicBezTo>
                  <a:cubicBezTo>
                    <a:pt x="4707211" y="1278829"/>
                    <a:pt x="4679124" y="1261089"/>
                    <a:pt x="4651036" y="1244237"/>
                  </a:cubicBezTo>
                  <a:cubicBezTo>
                    <a:pt x="4317827" y="1042300"/>
                    <a:pt x="3971608" y="869635"/>
                    <a:pt x="3595232" y="762901"/>
                  </a:cubicBezTo>
                  <a:cubicBezTo>
                    <a:pt x="3511560" y="739248"/>
                    <a:pt x="3428184" y="714708"/>
                    <a:pt x="3342738" y="697560"/>
                  </a:cubicBezTo>
                  <a:cubicBezTo>
                    <a:pt x="3275919" y="678342"/>
                    <a:pt x="3207621" y="665037"/>
                    <a:pt x="3139619" y="651437"/>
                  </a:cubicBezTo>
                  <a:cubicBezTo>
                    <a:pt x="3134889" y="649959"/>
                    <a:pt x="3130454" y="648480"/>
                    <a:pt x="3125723" y="647298"/>
                  </a:cubicBezTo>
                  <a:cubicBezTo>
                    <a:pt x="3091131" y="637837"/>
                    <a:pt x="3054765" y="637837"/>
                    <a:pt x="3020764" y="625715"/>
                  </a:cubicBezTo>
                  <a:cubicBezTo>
                    <a:pt x="2981737" y="615366"/>
                    <a:pt x="2942414" y="607384"/>
                    <a:pt x="2902500" y="600879"/>
                  </a:cubicBezTo>
                  <a:cubicBezTo>
                    <a:pt x="2889786" y="597036"/>
                    <a:pt x="2876777" y="593192"/>
                    <a:pt x="2864064" y="589644"/>
                  </a:cubicBezTo>
                  <a:cubicBezTo>
                    <a:pt x="2852237" y="582252"/>
                    <a:pt x="2840115" y="575157"/>
                    <a:pt x="2828584" y="567174"/>
                  </a:cubicBezTo>
                  <a:cubicBezTo>
                    <a:pt x="2770931" y="527851"/>
                    <a:pt x="2729538" y="476702"/>
                    <a:pt x="2714459" y="406926"/>
                  </a:cubicBezTo>
                  <a:cubicBezTo>
                    <a:pt x="2708842" y="380612"/>
                    <a:pt x="2709729" y="354002"/>
                    <a:pt x="2708842" y="327393"/>
                  </a:cubicBezTo>
                  <a:cubicBezTo>
                    <a:pt x="2707068" y="306697"/>
                    <a:pt x="2719781" y="288661"/>
                    <a:pt x="2720373" y="268557"/>
                  </a:cubicBezTo>
                  <a:cubicBezTo>
                    <a:pt x="2726286" y="250226"/>
                    <a:pt x="2731903" y="231895"/>
                    <a:pt x="2737817" y="213564"/>
                  </a:cubicBezTo>
                  <a:cubicBezTo>
                    <a:pt x="2761174" y="164780"/>
                    <a:pt x="2789853" y="119544"/>
                    <a:pt x="2824150" y="77560"/>
                  </a:cubicBezTo>
                  <a:cubicBezTo>
                    <a:pt x="2835680" y="63368"/>
                    <a:pt x="2846324" y="48585"/>
                    <a:pt x="2855194" y="32619"/>
                  </a:cubicBezTo>
                  <a:cubicBezTo>
                    <a:pt x="2867020" y="11627"/>
                    <a:pt x="2860516" y="1279"/>
                    <a:pt x="2836272" y="97"/>
                  </a:cubicBezTo>
                  <a:cubicBezTo>
                    <a:pt x="2816462" y="-790"/>
                    <a:pt x="2797244" y="4532"/>
                    <a:pt x="2778913" y="11627"/>
                  </a:cubicBezTo>
                  <a:cubicBezTo>
                    <a:pt x="2701155" y="41194"/>
                    <a:pt x="2629309" y="81699"/>
                    <a:pt x="2561012" y="128709"/>
                  </a:cubicBezTo>
                  <a:cubicBezTo>
                    <a:pt x="2538837" y="142605"/>
                    <a:pt x="2517254" y="157093"/>
                    <a:pt x="2497445" y="174241"/>
                  </a:cubicBezTo>
                  <a:cubicBezTo>
                    <a:pt x="2476453" y="188137"/>
                    <a:pt x="2457235" y="204103"/>
                    <a:pt x="2439199" y="221842"/>
                  </a:cubicBezTo>
                  <a:cubicBezTo>
                    <a:pt x="2406972" y="249043"/>
                    <a:pt x="2378589" y="279496"/>
                    <a:pt x="2354936" y="314680"/>
                  </a:cubicBezTo>
                  <a:cubicBezTo>
                    <a:pt x="2322118" y="353115"/>
                    <a:pt x="2282499" y="383569"/>
                    <a:pt x="2240516" y="411361"/>
                  </a:cubicBezTo>
                  <a:cubicBezTo>
                    <a:pt x="2192027" y="436787"/>
                    <a:pt x="2142652" y="460145"/>
                    <a:pt x="2089729" y="475519"/>
                  </a:cubicBezTo>
                  <a:cubicBezTo>
                    <a:pt x="2070215" y="481137"/>
                    <a:pt x="2050701" y="476110"/>
                    <a:pt x="2031188" y="475223"/>
                  </a:cubicBezTo>
                  <a:cubicBezTo>
                    <a:pt x="1760658" y="460736"/>
                    <a:pt x="1494860" y="478476"/>
                    <a:pt x="1229948" y="534355"/>
                  </a:cubicBezTo>
                  <a:cubicBezTo>
                    <a:pt x="1188555" y="547956"/>
                    <a:pt x="1144502" y="554756"/>
                    <a:pt x="1102518" y="567174"/>
                  </a:cubicBezTo>
                  <a:cubicBezTo>
                    <a:pt x="984550" y="601766"/>
                    <a:pt x="867172" y="636654"/>
                    <a:pt x="754526" y="686325"/>
                  </a:cubicBezTo>
                  <a:cubicBezTo>
                    <a:pt x="586590" y="759945"/>
                    <a:pt x="426638" y="844799"/>
                    <a:pt x="323453" y="1005934"/>
                  </a:cubicBezTo>
                  <a:cubicBezTo>
                    <a:pt x="292704" y="1036387"/>
                    <a:pt x="251311" y="1050283"/>
                    <a:pt x="214650" y="1071866"/>
                  </a:cubicBezTo>
                  <a:cubicBezTo>
                    <a:pt x="210215" y="1074527"/>
                    <a:pt x="206075" y="1077188"/>
                    <a:pt x="201640" y="1079849"/>
                  </a:cubicBezTo>
                  <a:cubicBezTo>
                    <a:pt x="187744" y="1086650"/>
                    <a:pt x="173553" y="1093450"/>
                    <a:pt x="159657" y="1100250"/>
                  </a:cubicBezTo>
                  <a:cubicBezTo>
                    <a:pt x="111464" y="1124198"/>
                    <a:pt x="61202" y="1145190"/>
                    <a:pt x="20401" y="1181852"/>
                  </a:cubicBezTo>
                  <a:cubicBezTo>
                    <a:pt x="10939" y="1186583"/>
                    <a:pt x="7687" y="1196931"/>
                    <a:pt x="0" y="1203140"/>
                  </a:cubicBezTo>
                  <a:cubicBezTo>
                    <a:pt x="0" y="1210236"/>
                    <a:pt x="0" y="1217331"/>
                    <a:pt x="0" y="1224132"/>
                  </a:cubicBezTo>
                  <a:cubicBezTo>
                    <a:pt x="9165" y="1234480"/>
                    <a:pt x="18035" y="1247785"/>
                    <a:pt x="33410" y="1246306"/>
                  </a:cubicBezTo>
                  <a:cubicBezTo>
                    <a:pt x="88698" y="1240689"/>
                    <a:pt x="144282" y="1235367"/>
                    <a:pt x="198980" y="1224723"/>
                  </a:cubicBezTo>
                  <a:cubicBezTo>
                    <a:pt x="218789" y="1224132"/>
                    <a:pt x="238598" y="1221471"/>
                    <a:pt x="257816" y="1216149"/>
                  </a:cubicBezTo>
                  <a:cubicBezTo>
                    <a:pt x="291817" y="1211714"/>
                    <a:pt x="325818" y="1207279"/>
                    <a:pt x="360115" y="1203140"/>
                  </a:cubicBezTo>
                  <a:cubicBezTo>
                    <a:pt x="449108" y="1192496"/>
                    <a:pt x="525389" y="1153173"/>
                    <a:pt x="594278" y="1097885"/>
                  </a:cubicBezTo>
                  <a:cubicBezTo>
                    <a:pt x="600191" y="1107937"/>
                    <a:pt x="592799" y="1115329"/>
                    <a:pt x="588364" y="1122720"/>
                  </a:cubicBezTo>
                  <a:cubicBezTo>
                    <a:pt x="577129" y="1141642"/>
                    <a:pt x="560572" y="1155538"/>
                    <a:pt x="543424" y="1169139"/>
                  </a:cubicBezTo>
                  <a:cubicBezTo>
                    <a:pt x="535441" y="1175643"/>
                    <a:pt x="518293" y="1179783"/>
                    <a:pt x="523615" y="1191609"/>
                  </a:cubicBezTo>
                  <a:cubicBezTo>
                    <a:pt x="527458" y="1200183"/>
                    <a:pt x="542833" y="1193679"/>
                    <a:pt x="552885" y="1191313"/>
                  </a:cubicBezTo>
                  <a:cubicBezTo>
                    <a:pt x="765465" y="1140755"/>
                    <a:pt x="972132" y="1053831"/>
                    <a:pt x="1193286" y="1056492"/>
                  </a:cubicBezTo>
                  <a:cubicBezTo>
                    <a:pt x="1299724" y="1057675"/>
                    <a:pt x="1405275" y="1072162"/>
                    <a:pt x="1510530" y="1086354"/>
                  </a:cubicBezTo>
                  <a:cubicBezTo>
                    <a:pt x="1659543" y="1103502"/>
                    <a:pt x="1807964" y="1126859"/>
                    <a:pt x="1956681" y="1146964"/>
                  </a:cubicBezTo>
                  <a:cubicBezTo>
                    <a:pt x="2025570" y="1156425"/>
                    <a:pt x="2094459" y="1153469"/>
                    <a:pt x="2164235" y="1152877"/>
                  </a:cubicBezTo>
                  <a:cubicBezTo>
                    <a:pt x="2239333" y="1152286"/>
                    <a:pt x="2314431" y="1148738"/>
                    <a:pt x="2388346" y="1134842"/>
                  </a:cubicBezTo>
                  <a:cubicBezTo>
                    <a:pt x="2460783" y="1124790"/>
                    <a:pt x="2529672" y="1104093"/>
                    <a:pt x="2595308" y="1072162"/>
                  </a:cubicBezTo>
                  <a:cubicBezTo>
                    <a:pt x="2618370" y="1095815"/>
                    <a:pt x="2644684" y="1114146"/>
                    <a:pt x="2674841" y="1127746"/>
                  </a:cubicBezTo>
                  <a:cubicBezTo>
                    <a:pt x="2665675" y="1132773"/>
                    <a:pt x="2656806" y="1138686"/>
                    <a:pt x="2647345" y="1142825"/>
                  </a:cubicBezTo>
                  <a:cubicBezTo>
                    <a:pt x="2578160" y="1172687"/>
                    <a:pt x="2505723" y="1191018"/>
                    <a:pt x="2431512" y="1203435"/>
                  </a:cubicBezTo>
                  <a:cubicBezTo>
                    <a:pt x="2260620" y="1231523"/>
                    <a:pt x="2080267" y="1225314"/>
                    <a:pt x="1909080" y="1205801"/>
                  </a:cubicBezTo>
                  <a:cubicBezTo>
                    <a:pt x="1761545" y="1188948"/>
                    <a:pt x="1615785" y="1159973"/>
                    <a:pt x="1470024" y="1131886"/>
                  </a:cubicBezTo>
                  <a:cubicBezTo>
                    <a:pt x="1339342" y="1109415"/>
                    <a:pt x="1208365" y="1094041"/>
                    <a:pt x="1075022" y="1100841"/>
                  </a:cubicBezTo>
                  <a:cubicBezTo>
                    <a:pt x="963853" y="1106459"/>
                    <a:pt x="855346" y="1125677"/>
                    <a:pt x="748021" y="1154060"/>
                  </a:cubicBezTo>
                  <a:cubicBezTo>
                    <a:pt x="745360" y="1154651"/>
                    <a:pt x="740925" y="1154651"/>
                    <a:pt x="741812" y="1160860"/>
                  </a:cubicBezTo>
                  <a:cubicBezTo>
                    <a:pt x="832284" y="1144008"/>
                    <a:pt x="923348" y="1134251"/>
                    <a:pt x="1015003" y="1129225"/>
                  </a:cubicBezTo>
                  <a:cubicBezTo>
                    <a:pt x="1079457" y="1125677"/>
                    <a:pt x="1143911" y="1126268"/>
                    <a:pt x="1208365" y="1128929"/>
                  </a:cubicBezTo>
                  <a:cubicBezTo>
                    <a:pt x="1279028" y="1131886"/>
                    <a:pt x="1349395" y="1140755"/>
                    <a:pt x="1419466" y="1148443"/>
                  </a:cubicBezTo>
                  <a:cubicBezTo>
                    <a:pt x="1421536" y="1149330"/>
                    <a:pt x="1423310" y="1150512"/>
                    <a:pt x="1425379" y="1150808"/>
                  </a:cubicBezTo>
                  <a:cubicBezTo>
                    <a:pt x="1569662" y="1175643"/>
                    <a:pt x="1712170" y="1209940"/>
                    <a:pt x="1857044" y="1231523"/>
                  </a:cubicBezTo>
                  <a:cubicBezTo>
                    <a:pt x="1948403" y="1245419"/>
                    <a:pt x="2039762" y="1259020"/>
                    <a:pt x="2132304" y="1261681"/>
                  </a:cubicBezTo>
                  <a:cubicBezTo>
                    <a:pt x="2207402" y="1268776"/>
                    <a:pt x="2282204" y="1267002"/>
                    <a:pt x="2357301" y="1261385"/>
                  </a:cubicBezTo>
                  <a:cubicBezTo>
                    <a:pt x="2388050" y="1259020"/>
                    <a:pt x="2418799" y="1257246"/>
                    <a:pt x="2448661" y="1249559"/>
                  </a:cubicBezTo>
                  <a:cubicBezTo>
                    <a:pt x="2544455" y="1237436"/>
                    <a:pt x="2635814" y="1209940"/>
                    <a:pt x="2723034" y="1168843"/>
                  </a:cubicBezTo>
                  <a:cubicBezTo>
                    <a:pt x="2734860" y="1163226"/>
                    <a:pt x="2746391" y="1156130"/>
                    <a:pt x="2760287" y="1156130"/>
                  </a:cubicBezTo>
                  <a:cubicBezTo>
                    <a:pt x="2781279" y="1160565"/>
                    <a:pt x="2801975" y="1165000"/>
                    <a:pt x="2822967" y="1169139"/>
                  </a:cubicBezTo>
                  <a:cubicBezTo>
                    <a:pt x="2753782" y="1206983"/>
                    <a:pt x="2679867" y="1232706"/>
                    <a:pt x="2604178" y="1253402"/>
                  </a:cubicBezTo>
                  <a:cubicBezTo>
                    <a:pt x="2492418" y="1277942"/>
                    <a:pt x="2378885" y="1287699"/>
                    <a:pt x="2264464" y="1286516"/>
                  </a:cubicBezTo>
                  <a:cubicBezTo>
                    <a:pt x="2231646" y="1286220"/>
                    <a:pt x="2198827" y="1283855"/>
                    <a:pt x="2166009" y="1282672"/>
                  </a:cubicBezTo>
                  <a:cubicBezTo>
                    <a:pt x="2163348" y="1281194"/>
                    <a:pt x="2160983" y="1280307"/>
                    <a:pt x="2159505" y="1281490"/>
                  </a:cubicBezTo>
                  <a:cubicBezTo>
                    <a:pt x="2135556" y="1277055"/>
                    <a:pt x="2111608" y="1277351"/>
                    <a:pt x="2087068" y="1278533"/>
                  </a:cubicBezTo>
                  <a:cubicBezTo>
                    <a:pt x="2110721" y="1281194"/>
                    <a:pt x="2134078" y="1284151"/>
                    <a:pt x="2157731" y="1286812"/>
                  </a:cubicBezTo>
                  <a:cubicBezTo>
                    <a:pt x="2268308" y="1300116"/>
                    <a:pt x="2379180" y="1307804"/>
                    <a:pt x="2490349" y="1303369"/>
                  </a:cubicBezTo>
                  <a:cubicBezTo>
                    <a:pt x="2538541" y="1301595"/>
                    <a:pt x="2586734" y="1298934"/>
                    <a:pt x="2633744" y="1287107"/>
                  </a:cubicBezTo>
                  <a:cubicBezTo>
                    <a:pt x="2691989" y="1280603"/>
                    <a:pt x="2747573" y="1264342"/>
                    <a:pt x="2801679" y="1242463"/>
                  </a:cubicBezTo>
                  <a:cubicBezTo>
                    <a:pt x="2840706" y="1226793"/>
                    <a:pt x="2878847" y="1209349"/>
                    <a:pt x="2911665" y="1182148"/>
                  </a:cubicBezTo>
                  <a:cubicBezTo>
                    <a:pt x="2929700" y="1183626"/>
                    <a:pt x="2948031" y="1184809"/>
                    <a:pt x="2966067" y="1186583"/>
                  </a:cubicBezTo>
                  <a:cubicBezTo>
                    <a:pt x="3068661" y="1195748"/>
                    <a:pt x="3171550" y="1204027"/>
                    <a:pt x="3272667" y="1224427"/>
                  </a:cubicBezTo>
                  <a:cubicBezTo>
                    <a:pt x="3419314" y="1253698"/>
                    <a:pt x="3558275" y="1301003"/>
                    <a:pt x="3676539" y="1396797"/>
                  </a:cubicBezTo>
                  <a:cubicBezTo>
                    <a:pt x="3683635" y="1402415"/>
                    <a:pt x="3691322" y="1403893"/>
                    <a:pt x="3699896" y="1404189"/>
                  </a:cubicBezTo>
                  <a:cubicBezTo>
                    <a:pt x="3871675" y="1410102"/>
                    <a:pt x="4042271" y="1433755"/>
                    <a:pt x="4213754" y="1445581"/>
                  </a:cubicBezTo>
                  <a:cubicBezTo>
                    <a:pt x="4391446" y="1457704"/>
                    <a:pt x="4569434" y="1468939"/>
                    <a:pt x="4747717" y="1464504"/>
                  </a:cubicBezTo>
                  <a:cubicBezTo>
                    <a:pt x="4774622" y="1484904"/>
                    <a:pt x="4802118" y="1504418"/>
                    <a:pt x="4832276" y="1519792"/>
                  </a:cubicBezTo>
                  <a:cubicBezTo>
                    <a:pt x="4846172" y="1527184"/>
                    <a:pt x="4860068" y="1534280"/>
                    <a:pt x="4873964" y="1541671"/>
                  </a:cubicBezTo>
                  <a:cubicBezTo>
                    <a:pt x="4884608" y="1548471"/>
                    <a:pt x="4895547" y="1554976"/>
                    <a:pt x="4907965" y="1557341"/>
                  </a:cubicBezTo>
                  <a:cubicBezTo>
                    <a:pt x="4925409" y="1567394"/>
                    <a:pt x="4943444" y="1575968"/>
                    <a:pt x="4962958" y="1581585"/>
                  </a:cubicBezTo>
                  <a:cubicBezTo>
                    <a:pt x="4984541" y="1592525"/>
                    <a:pt x="5007011" y="1601099"/>
                    <a:pt x="5030369" y="1607012"/>
                  </a:cubicBezTo>
                  <a:cubicBezTo>
                    <a:pt x="5038943" y="1613517"/>
                    <a:pt x="5049882" y="1614699"/>
                    <a:pt x="5059639" y="1617656"/>
                  </a:cubicBezTo>
                  <a:cubicBezTo>
                    <a:pt x="5150998" y="1645448"/>
                    <a:pt x="5243540" y="1663483"/>
                    <a:pt x="5339629" y="1653727"/>
                  </a:cubicBezTo>
                  <a:cubicBezTo>
                    <a:pt x="5357369" y="1651953"/>
                    <a:pt x="5375996" y="1651953"/>
                    <a:pt x="5393144" y="1639535"/>
                  </a:cubicBezTo>
                  <a:cubicBezTo>
                    <a:pt x="5380135" y="1630665"/>
                    <a:pt x="5365943" y="1628595"/>
                    <a:pt x="5352638" y="1626230"/>
                  </a:cubicBezTo>
                  <a:close/>
                  <a:moveTo>
                    <a:pt x="235641" y="1072458"/>
                  </a:moveTo>
                  <a:cubicBezTo>
                    <a:pt x="235641" y="1072458"/>
                    <a:pt x="235641" y="1072458"/>
                    <a:pt x="235641" y="1072458"/>
                  </a:cubicBezTo>
                  <a:cubicBezTo>
                    <a:pt x="235937" y="1072458"/>
                    <a:pt x="235937" y="1072458"/>
                    <a:pt x="235641" y="1072458"/>
                  </a:cubicBezTo>
                  <a:cubicBezTo>
                    <a:pt x="235641" y="1072458"/>
                    <a:pt x="235641" y="1072458"/>
                    <a:pt x="235641" y="1072458"/>
                  </a:cubicBezTo>
                  <a:close/>
                  <a:moveTo>
                    <a:pt x="1429223" y="685734"/>
                  </a:moveTo>
                  <a:cubicBezTo>
                    <a:pt x="1429223" y="685734"/>
                    <a:pt x="1429223" y="685734"/>
                    <a:pt x="1429223" y="685734"/>
                  </a:cubicBezTo>
                  <a:cubicBezTo>
                    <a:pt x="1429223" y="685734"/>
                    <a:pt x="1429223" y="685734"/>
                    <a:pt x="1429223" y="685734"/>
                  </a:cubicBezTo>
                  <a:cubicBezTo>
                    <a:pt x="1429223" y="685734"/>
                    <a:pt x="1429223" y="685734"/>
                    <a:pt x="1429223" y="685734"/>
                  </a:cubicBezTo>
                  <a:lnTo>
                    <a:pt x="1429223" y="685734"/>
                  </a:lnTo>
                  <a:cubicBezTo>
                    <a:pt x="1429223" y="685734"/>
                    <a:pt x="1429223" y="685734"/>
                    <a:pt x="1429223" y="685734"/>
                  </a:cubicBezTo>
                  <a:close/>
                </a:path>
              </a:pathLst>
            </a:custGeom>
            <a:solidFill>
              <a:schemeClr val="accent2">
                <a:lumMod val="75000"/>
              </a:schemeClr>
            </a:solidFill>
            <a:ln w="2956" cap="flat">
              <a:noFill/>
              <a:prstDash val="solid"/>
              <a:miter/>
            </a:ln>
          </p:spPr>
          <p:txBody>
            <a:bodyPr rtlCol="0" anchor="ctr"/>
            <a:lstStyle/>
            <a:p>
              <a:endParaRPr lang="en-US"/>
            </a:p>
          </p:txBody>
        </p:sp>
        <p:grpSp>
          <p:nvGrpSpPr>
            <p:cNvPr id="6" name="Graphic 28">
              <a:extLst>
                <a:ext uri="{FF2B5EF4-FFF2-40B4-BE49-F238E27FC236}">
                  <a16:creationId xmlns:a16="http://schemas.microsoft.com/office/drawing/2014/main" id="{B17FD971-6C90-4BE6-AA62-1C1787F52276}"/>
                </a:ext>
              </a:extLst>
            </p:cNvPr>
            <p:cNvGrpSpPr/>
            <p:nvPr/>
          </p:nvGrpSpPr>
          <p:grpSpPr>
            <a:xfrm>
              <a:off x="6805104" y="5548124"/>
              <a:ext cx="2696424" cy="943157"/>
              <a:chOff x="6805104" y="5548124"/>
              <a:chExt cx="2696424" cy="943157"/>
            </a:xfrm>
            <a:solidFill>
              <a:srgbClr val="BEBEBE"/>
            </a:solidFill>
          </p:grpSpPr>
          <p:sp>
            <p:nvSpPr>
              <p:cNvPr id="12" name="Freeform: Shape 61">
                <a:extLst>
                  <a:ext uri="{FF2B5EF4-FFF2-40B4-BE49-F238E27FC236}">
                    <a16:creationId xmlns:a16="http://schemas.microsoft.com/office/drawing/2014/main" id="{D886DB48-B43B-4802-8E60-06F459A06DF0}"/>
                  </a:ext>
                </a:extLst>
              </p:cNvPr>
              <p:cNvSpPr/>
              <p:nvPr/>
            </p:nvSpPr>
            <p:spPr>
              <a:xfrm>
                <a:off x="7244923" y="6070781"/>
                <a:ext cx="1360038" cy="422795"/>
              </a:xfrm>
              <a:custGeom>
                <a:avLst/>
                <a:gdLst>
                  <a:gd name="connsiteX0" fmla="*/ 1338160 w 1360038"/>
                  <a:gd name="connsiteY0" fmla="*/ 384695 h 422794"/>
                  <a:gd name="connsiteX1" fmla="*/ 1336090 w 1360038"/>
                  <a:gd name="connsiteY1" fmla="*/ 383808 h 422794"/>
                  <a:gd name="connsiteX2" fmla="*/ 1194764 w 1360038"/>
                  <a:gd name="connsiteY2" fmla="*/ 298066 h 422794"/>
                  <a:gd name="connsiteX3" fmla="*/ 1101040 w 1360038"/>
                  <a:gd name="connsiteY3" fmla="*/ 225630 h 422794"/>
                  <a:gd name="connsiteX4" fmla="*/ 1004950 w 1360038"/>
                  <a:gd name="connsiteY4" fmla="*/ 107070 h 422794"/>
                  <a:gd name="connsiteX5" fmla="*/ 920687 w 1360038"/>
                  <a:gd name="connsiteY5" fmla="*/ 57103 h 422794"/>
                  <a:gd name="connsiteX6" fmla="*/ 706924 w 1360038"/>
                  <a:gd name="connsiteY6" fmla="*/ 25467 h 422794"/>
                  <a:gd name="connsiteX7" fmla="*/ 228250 w 1360038"/>
                  <a:gd name="connsiteY7" fmla="*/ 4476 h 422794"/>
                  <a:gd name="connsiteX8" fmla="*/ 108803 w 1360038"/>
                  <a:gd name="connsiteY8" fmla="*/ 11867 h 422794"/>
                  <a:gd name="connsiteX9" fmla="*/ 47601 w 1360038"/>
                  <a:gd name="connsiteY9" fmla="*/ 15119 h 422794"/>
                  <a:gd name="connsiteX10" fmla="*/ 0 w 1360038"/>
                  <a:gd name="connsiteY10" fmla="*/ 23693 h 422794"/>
                  <a:gd name="connsiteX11" fmla="*/ 33114 w 1360038"/>
                  <a:gd name="connsiteY11" fmla="*/ 23989 h 422794"/>
                  <a:gd name="connsiteX12" fmla="*/ 77167 w 1360038"/>
                  <a:gd name="connsiteY12" fmla="*/ 25172 h 422794"/>
                  <a:gd name="connsiteX13" fmla="*/ 394707 w 1360038"/>
                  <a:gd name="connsiteY13" fmla="*/ 54146 h 422794"/>
                  <a:gd name="connsiteX14" fmla="*/ 608174 w 1360038"/>
                  <a:gd name="connsiteY14" fmla="*/ 115940 h 422794"/>
                  <a:gd name="connsiteX15" fmla="*/ 690959 w 1360038"/>
                  <a:gd name="connsiteY15" fmla="*/ 155262 h 422794"/>
                  <a:gd name="connsiteX16" fmla="*/ 771970 w 1360038"/>
                  <a:gd name="connsiteY16" fmla="*/ 217055 h 422794"/>
                  <a:gd name="connsiteX17" fmla="*/ 854459 w 1360038"/>
                  <a:gd name="connsiteY17" fmla="*/ 280327 h 422794"/>
                  <a:gd name="connsiteX18" fmla="*/ 1038360 w 1360038"/>
                  <a:gd name="connsiteY18" fmla="*/ 376712 h 422794"/>
                  <a:gd name="connsiteX19" fmla="*/ 1165198 w 1360038"/>
                  <a:gd name="connsiteY19" fmla="*/ 414852 h 422794"/>
                  <a:gd name="connsiteX20" fmla="*/ 1263062 w 1360038"/>
                  <a:gd name="connsiteY20" fmla="*/ 423131 h 422794"/>
                  <a:gd name="connsiteX21" fmla="*/ 1360334 w 1360038"/>
                  <a:gd name="connsiteY21" fmla="*/ 406870 h 422794"/>
                  <a:gd name="connsiteX22" fmla="*/ 1338160 w 1360038"/>
                  <a:gd name="connsiteY22" fmla="*/ 384695 h 422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360038" h="422794">
                    <a:moveTo>
                      <a:pt x="1338160" y="384695"/>
                    </a:moveTo>
                    <a:cubicBezTo>
                      <a:pt x="1337273" y="384399"/>
                      <a:pt x="1336681" y="384104"/>
                      <a:pt x="1336090" y="383808"/>
                    </a:cubicBezTo>
                    <a:cubicBezTo>
                      <a:pt x="1285532" y="358677"/>
                      <a:pt x="1237931" y="335615"/>
                      <a:pt x="1194764" y="298066"/>
                    </a:cubicBezTo>
                    <a:cubicBezTo>
                      <a:pt x="1167859" y="274709"/>
                      <a:pt x="1127354" y="249874"/>
                      <a:pt x="1101040" y="225630"/>
                    </a:cubicBezTo>
                    <a:cubicBezTo>
                      <a:pt x="1066448" y="188081"/>
                      <a:pt x="1034221" y="148758"/>
                      <a:pt x="1004950" y="107070"/>
                    </a:cubicBezTo>
                    <a:cubicBezTo>
                      <a:pt x="985141" y="76321"/>
                      <a:pt x="953505" y="64790"/>
                      <a:pt x="920687" y="57103"/>
                    </a:cubicBezTo>
                    <a:cubicBezTo>
                      <a:pt x="850320" y="40546"/>
                      <a:pt x="778179" y="35520"/>
                      <a:pt x="706924" y="25467"/>
                    </a:cubicBezTo>
                    <a:cubicBezTo>
                      <a:pt x="548155" y="2702"/>
                      <a:pt x="388202" y="-6168"/>
                      <a:pt x="228250" y="4476"/>
                    </a:cubicBezTo>
                    <a:cubicBezTo>
                      <a:pt x="188336" y="7136"/>
                      <a:pt x="148422" y="9502"/>
                      <a:pt x="108803" y="11867"/>
                    </a:cubicBezTo>
                    <a:cubicBezTo>
                      <a:pt x="88403" y="13050"/>
                      <a:pt x="68002" y="13937"/>
                      <a:pt x="47601" y="15119"/>
                    </a:cubicBezTo>
                    <a:cubicBezTo>
                      <a:pt x="36662" y="15711"/>
                      <a:pt x="16853" y="15119"/>
                      <a:pt x="0" y="23693"/>
                    </a:cubicBezTo>
                    <a:cubicBezTo>
                      <a:pt x="17148" y="25172"/>
                      <a:pt x="23653" y="23989"/>
                      <a:pt x="33114" y="23989"/>
                    </a:cubicBezTo>
                    <a:cubicBezTo>
                      <a:pt x="47897" y="24285"/>
                      <a:pt x="62384" y="24876"/>
                      <a:pt x="77167" y="25172"/>
                    </a:cubicBezTo>
                    <a:cubicBezTo>
                      <a:pt x="184197" y="28128"/>
                      <a:pt x="289452" y="34042"/>
                      <a:pt x="394707" y="54146"/>
                    </a:cubicBezTo>
                    <a:cubicBezTo>
                      <a:pt x="467439" y="68043"/>
                      <a:pt x="539581" y="87852"/>
                      <a:pt x="608174" y="115940"/>
                    </a:cubicBezTo>
                    <a:cubicBezTo>
                      <a:pt x="636557" y="127470"/>
                      <a:pt x="663462" y="141366"/>
                      <a:pt x="690959" y="155262"/>
                    </a:cubicBezTo>
                    <a:cubicBezTo>
                      <a:pt x="721116" y="171819"/>
                      <a:pt x="746247" y="194881"/>
                      <a:pt x="771970" y="217055"/>
                    </a:cubicBezTo>
                    <a:cubicBezTo>
                      <a:pt x="798283" y="239526"/>
                      <a:pt x="825780" y="260813"/>
                      <a:pt x="854459" y="280327"/>
                    </a:cubicBezTo>
                    <a:cubicBezTo>
                      <a:pt x="911817" y="319354"/>
                      <a:pt x="973610" y="351581"/>
                      <a:pt x="1038360" y="376712"/>
                    </a:cubicBezTo>
                    <a:cubicBezTo>
                      <a:pt x="1079752" y="392678"/>
                      <a:pt x="1122032" y="405687"/>
                      <a:pt x="1165198" y="414852"/>
                    </a:cubicBezTo>
                    <a:cubicBezTo>
                      <a:pt x="1197129" y="421948"/>
                      <a:pt x="1230243" y="424018"/>
                      <a:pt x="1263062" y="423131"/>
                    </a:cubicBezTo>
                    <a:cubicBezTo>
                      <a:pt x="1278436" y="422835"/>
                      <a:pt x="1356195" y="426679"/>
                      <a:pt x="1360334" y="406870"/>
                    </a:cubicBezTo>
                    <a:cubicBezTo>
                      <a:pt x="1362404" y="393565"/>
                      <a:pt x="1347916" y="388834"/>
                      <a:pt x="1338160" y="384695"/>
                    </a:cubicBezTo>
                    <a:close/>
                  </a:path>
                </a:pathLst>
              </a:custGeom>
              <a:solidFill>
                <a:schemeClr val="accent2"/>
              </a:solidFill>
              <a:ln w="2956" cap="flat">
                <a:noFill/>
                <a:prstDash val="solid"/>
                <a:miter/>
              </a:ln>
            </p:spPr>
            <p:txBody>
              <a:bodyPr rtlCol="0" anchor="ctr"/>
              <a:lstStyle/>
              <a:p>
                <a:endParaRPr lang="en-US"/>
              </a:p>
            </p:txBody>
          </p:sp>
          <p:sp>
            <p:nvSpPr>
              <p:cNvPr id="13" name="Freeform: Shape 62">
                <a:extLst>
                  <a:ext uri="{FF2B5EF4-FFF2-40B4-BE49-F238E27FC236}">
                    <a16:creationId xmlns:a16="http://schemas.microsoft.com/office/drawing/2014/main" id="{BA5025E1-077C-4D4F-BE29-92BDDE15B193}"/>
                  </a:ext>
                </a:extLst>
              </p:cNvPr>
              <p:cNvSpPr/>
              <p:nvPr/>
            </p:nvSpPr>
            <p:spPr>
              <a:xfrm>
                <a:off x="6805104" y="5548124"/>
                <a:ext cx="2383024" cy="514449"/>
              </a:xfrm>
              <a:custGeom>
                <a:avLst/>
                <a:gdLst>
                  <a:gd name="connsiteX0" fmla="*/ 770959 w 2383023"/>
                  <a:gd name="connsiteY0" fmla="*/ 399407 h 514449"/>
                  <a:gd name="connsiteX1" fmla="*/ 1028775 w 2383023"/>
                  <a:gd name="connsiteY1" fmla="*/ 378711 h 514449"/>
                  <a:gd name="connsiteX2" fmla="*/ 1373220 w 2383023"/>
                  <a:gd name="connsiteY2" fmla="*/ 422469 h 514449"/>
                  <a:gd name="connsiteX3" fmla="*/ 1583139 w 2383023"/>
                  <a:gd name="connsiteY3" fmla="*/ 449669 h 514449"/>
                  <a:gd name="connsiteX4" fmla="*/ 1776501 w 2383023"/>
                  <a:gd name="connsiteY4" fmla="*/ 470661 h 514449"/>
                  <a:gd name="connsiteX5" fmla="*/ 1980506 w 2383023"/>
                  <a:gd name="connsiteY5" fmla="*/ 474801 h 514449"/>
                  <a:gd name="connsiteX6" fmla="*/ 2173277 w 2383023"/>
                  <a:gd name="connsiteY6" fmla="*/ 456174 h 514449"/>
                  <a:gd name="connsiteX7" fmla="*/ 2383196 w 2383023"/>
                  <a:gd name="connsiteY7" fmla="*/ 393494 h 514449"/>
                  <a:gd name="connsiteX8" fmla="*/ 2341212 w 2383023"/>
                  <a:gd name="connsiteY8" fmla="*/ 356241 h 514449"/>
                  <a:gd name="connsiteX9" fmla="*/ 2152876 w 2383023"/>
                  <a:gd name="connsiteY9" fmla="*/ 195401 h 514449"/>
                  <a:gd name="connsiteX10" fmla="*/ 1945914 w 2383023"/>
                  <a:gd name="connsiteY10" fmla="*/ 100199 h 514449"/>
                  <a:gd name="connsiteX11" fmla="*/ 1720029 w 2383023"/>
                  <a:gd name="connsiteY11" fmla="*/ 41362 h 514449"/>
                  <a:gd name="connsiteX12" fmla="*/ 1730378 w 2383023"/>
                  <a:gd name="connsiteY12" fmla="*/ 41658 h 514449"/>
                  <a:gd name="connsiteX13" fmla="*/ 1577817 w 2383023"/>
                  <a:gd name="connsiteY13" fmla="*/ 17414 h 514449"/>
                  <a:gd name="connsiteX14" fmla="*/ 1399829 w 2383023"/>
                  <a:gd name="connsiteY14" fmla="*/ 2039 h 514449"/>
                  <a:gd name="connsiteX15" fmla="*/ 804664 w 2383023"/>
                  <a:gd name="connsiteY15" fmla="*/ 77728 h 514449"/>
                  <a:gd name="connsiteX16" fmla="*/ 564588 w 2383023"/>
                  <a:gd name="connsiteY16" fmla="*/ 166427 h 514449"/>
                  <a:gd name="connsiteX17" fmla="*/ 481507 w 2383023"/>
                  <a:gd name="connsiteY17" fmla="*/ 222602 h 514449"/>
                  <a:gd name="connsiteX18" fmla="*/ 493334 w 2383023"/>
                  <a:gd name="connsiteY18" fmla="*/ 270795 h 514449"/>
                  <a:gd name="connsiteX19" fmla="*/ 513439 w 2383023"/>
                  <a:gd name="connsiteY19" fmla="*/ 277299 h 514449"/>
                  <a:gd name="connsiteX20" fmla="*/ 584693 w 2383023"/>
                  <a:gd name="connsiteY20" fmla="*/ 316622 h 514449"/>
                  <a:gd name="connsiteX21" fmla="*/ 581441 w 2383023"/>
                  <a:gd name="connsiteY21" fmla="*/ 411825 h 514449"/>
                  <a:gd name="connsiteX22" fmla="*/ 409958 w 2383023"/>
                  <a:gd name="connsiteY22" fmla="*/ 397042 h 514449"/>
                  <a:gd name="connsiteX23" fmla="*/ 380096 w 2383023"/>
                  <a:gd name="connsiteY23" fmla="*/ 358902 h 514449"/>
                  <a:gd name="connsiteX24" fmla="*/ 337225 w 2383023"/>
                  <a:gd name="connsiteY24" fmla="*/ 330518 h 514449"/>
                  <a:gd name="connsiteX25" fmla="*/ 216891 w 2383023"/>
                  <a:gd name="connsiteY25" fmla="*/ 324309 h 514449"/>
                  <a:gd name="connsiteX26" fmla="*/ 163081 w 2383023"/>
                  <a:gd name="connsiteY26" fmla="*/ 326379 h 514449"/>
                  <a:gd name="connsiteX27" fmla="*/ 108975 w 2383023"/>
                  <a:gd name="connsiteY27" fmla="*/ 326379 h 514449"/>
                  <a:gd name="connsiteX28" fmla="*/ 172 w 2383023"/>
                  <a:gd name="connsiteY28" fmla="*/ 392903 h 514449"/>
                  <a:gd name="connsiteX29" fmla="*/ 22347 w 2383023"/>
                  <a:gd name="connsiteY29" fmla="*/ 395859 h 514449"/>
                  <a:gd name="connsiteX30" fmla="*/ 57826 w 2383023"/>
                  <a:gd name="connsiteY30" fmla="*/ 394381 h 514449"/>
                  <a:gd name="connsiteX31" fmla="*/ 141498 w 2383023"/>
                  <a:gd name="connsiteY31" fmla="*/ 396451 h 514449"/>
                  <a:gd name="connsiteX32" fmla="*/ 337521 w 2383023"/>
                  <a:gd name="connsiteY32" fmla="*/ 416260 h 514449"/>
                  <a:gd name="connsiteX33" fmla="*/ 380096 w 2383023"/>
                  <a:gd name="connsiteY33" fmla="*/ 418921 h 514449"/>
                  <a:gd name="connsiteX34" fmla="*/ 374183 w 2383023"/>
                  <a:gd name="connsiteY34" fmla="*/ 443756 h 514449"/>
                  <a:gd name="connsiteX35" fmla="*/ 329242 w 2383023"/>
                  <a:gd name="connsiteY35" fmla="*/ 490175 h 514449"/>
                  <a:gd name="connsiteX36" fmla="*/ 309433 w 2383023"/>
                  <a:gd name="connsiteY36" fmla="*/ 512645 h 514449"/>
                  <a:gd name="connsiteX37" fmla="*/ 338703 w 2383023"/>
                  <a:gd name="connsiteY37" fmla="*/ 512350 h 514449"/>
                  <a:gd name="connsiteX38" fmla="*/ 687287 w 2383023"/>
                  <a:gd name="connsiteY38" fmla="*/ 418329 h 514449"/>
                  <a:gd name="connsiteX39" fmla="*/ 770959 w 2383023"/>
                  <a:gd name="connsiteY39" fmla="*/ 399407 h 514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383023" h="514449">
                    <a:moveTo>
                      <a:pt x="770959" y="399407"/>
                    </a:moveTo>
                    <a:cubicBezTo>
                      <a:pt x="855814" y="383441"/>
                      <a:pt x="942442" y="377233"/>
                      <a:pt x="1028775" y="378711"/>
                    </a:cubicBezTo>
                    <a:cubicBezTo>
                      <a:pt x="1144083" y="380781"/>
                      <a:pt x="1260277" y="401772"/>
                      <a:pt x="1373220" y="422469"/>
                    </a:cubicBezTo>
                    <a:cubicBezTo>
                      <a:pt x="1442700" y="435478"/>
                      <a:pt x="1513067" y="441391"/>
                      <a:pt x="1583139" y="449669"/>
                    </a:cubicBezTo>
                    <a:cubicBezTo>
                      <a:pt x="1647001" y="457357"/>
                      <a:pt x="1712342" y="469479"/>
                      <a:pt x="1776501" y="470661"/>
                    </a:cubicBezTo>
                    <a:cubicBezTo>
                      <a:pt x="1844207" y="472140"/>
                      <a:pt x="1913096" y="477462"/>
                      <a:pt x="1980506" y="474801"/>
                    </a:cubicBezTo>
                    <a:cubicBezTo>
                      <a:pt x="2011551" y="473618"/>
                      <a:pt x="2133659" y="465931"/>
                      <a:pt x="2173277" y="456174"/>
                    </a:cubicBezTo>
                    <a:cubicBezTo>
                      <a:pt x="2253992" y="440208"/>
                      <a:pt x="2317559" y="425425"/>
                      <a:pt x="2383196" y="393494"/>
                    </a:cubicBezTo>
                    <a:cubicBezTo>
                      <a:pt x="2371370" y="381372"/>
                      <a:pt x="2353630" y="368954"/>
                      <a:pt x="2341212" y="356241"/>
                    </a:cubicBezTo>
                    <a:cubicBezTo>
                      <a:pt x="2282967" y="295926"/>
                      <a:pt x="2226200" y="237385"/>
                      <a:pt x="2152876" y="195401"/>
                    </a:cubicBezTo>
                    <a:cubicBezTo>
                      <a:pt x="2086944" y="157557"/>
                      <a:pt x="2017464" y="125625"/>
                      <a:pt x="1945914" y="100199"/>
                    </a:cubicBezTo>
                    <a:cubicBezTo>
                      <a:pt x="1871999" y="73885"/>
                      <a:pt x="1796605" y="57919"/>
                      <a:pt x="1720029" y="41362"/>
                    </a:cubicBezTo>
                    <a:cubicBezTo>
                      <a:pt x="1723577" y="41362"/>
                      <a:pt x="1726830" y="41658"/>
                      <a:pt x="1730378" y="41658"/>
                    </a:cubicBezTo>
                    <a:cubicBezTo>
                      <a:pt x="1679524" y="33675"/>
                      <a:pt x="1628670" y="25396"/>
                      <a:pt x="1577817" y="17414"/>
                    </a:cubicBezTo>
                    <a:cubicBezTo>
                      <a:pt x="1518685" y="11796"/>
                      <a:pt x="1459257" y="5587"/>
                      <a:pt x="1399829" y="2039"/>
                    </a:cubicBezTo>
                    <a:cubicBezTo>
                      <a:pt x="1195823" y="-10083"/>
                      <a:pt x="1001870" y="33971"/>
                      <a:pt x="804664" y="77728"/>
                    </a:cubicBezTo>
                    <a:cubicBezTo>
                      <a:pt x="720401" y="96355"/>
                      <a:pt x="642347" y="131243"/>
                      <a:pt x="564588" y="166427"/>
                    </a:cubicBezTo>
                    <a:cubicBezTo>
                      <a:pt x="533544" y="180323"/>
                      <a:pt x="504569" y="197471"/>
                      <a:pt x="481507" y="222602"/>
                    </a:cubicBezTo>
                    <a:cubicBezTo>
                      <a:pt x="462290" y="243594"/>
                      <a:pt x="467020" y="261038"/>
                      <a:pt x="493334" y="270795"/>
                    </a:cubicBezTo>
                    <a:cubicBezTo>
                      <a:pt x="499838" y="273160"/>
                      <a:pt x="506639" y="274934"/>
                      <a:pt x="513439" y="277299"/>
                    </a:cubicBezTo>
                    <a:cubicBezTo>
                      <a:pt x="539457" y="286169"/>
                      <a:pt x="564588" y="297109"/>
                      <a:pt x="584693" y="316622"/>
                    </a:cubicBezTo>
                    <a:cubicBezTo>
                      <a:pt x="615146" y="346188"/>
                      <a:pt x="613668" y="384920"/>
                      <a:pt x="581441" y="411825"/>
                    </a:cubicBezTo>
                    <a:cubicBezTo>
                      <a:pt x="530883" y="454400"/>
                      <a:pt x="451941" y="447896"/>
                      <a:pt x="409958" y="397042"/>
                    </a:cubicBezTo>
                    <a:cubicBezTo>
                      <a:pt x="399610" y="384624"/>
                      <a:pt x="390444" y="371319"/>
                      <a:pt x="380096" y="358902"/>
                    </a:cubicBezTo>
                    <a:cubicBezTo>
                      <a:pt x="368565" y="345301"/>
                      <a:pt x="355852" y="333475"/>
                      <a:pt x="337225" y="330518"/>
                    </a:cubicBezTo>
                    <a:cubicBezTo>
                      <a:pt x="297607" y="322535"/>
                      <a:pt x="257101" y="322831"/>
                      <a:pt x="216891" y="324309"/>
                    </a:cubicBezTo>
                    <a:cubicBezTo>
                      <a:pt x="198856" y="324901"/>
                      <a:pt x="181116" y="325196"/>
                      <a:pt x="163081" y="326379"/>
                    </a:cubicBezTo>
                    <a:cubicBezTo>
                      <a:pt x="156577" y="326675"/>
                      <a:pt x="111045" y="324309"/>
                      <a:pt x="108975" y="326379"/>
                    </a:cubicBezTo>
                    <a:cubicBezTo>
                      <a:pt x="77931" y="357423"/>
                      <a:pt x="36834" y="371319"/>
                      <a:pt x="172" y="392903"/>
                    </a:cubicBezTo>
                    <a:cubicBezTo>
                      <a:pt x="-2193" y="394381"/>
                      <a:pt x="20573" y="396155"/>
                      <a:pt x="22347" y="395859"/>
                    </a:cubicBezTo>
                    <a:cubicBezTo>
                      <a:pt x="34173" y="394972"/>
                      <a:pt x="45704" y="394381"/>
                      <a:pt x="57826" y="394381"/>
                    </a:cubicBezTo>
                    <a:cubicBezTo>
                      <a:pt x="85618" y="394381"/>
                      <a:pt x="113410" y="394972"/>
                      <a:pt x="141498" y="396451"/>
                    </a:cubicBezTo>
                    <a:cubicBezTo>
                      <a:pt x="206247" y="399998"/>
                      <a:pt x="273658" y="405616"/>
                      <a:pt x="337521" y="416260"/>
                    </a:cubicBezTo>
                    <a:cubicBezTo>
                      <a:pt x="351712" y="418625"/>
                      <a:pt x="366200" y="416260"/>
                      <a:pt x="380096" y="418921"/>
                    </a:cubicBezTo>
                    <a:cubicBezTo>
                      <a:pt x="386009" y="428973"/>
                      <a:pt x="378618" y="436365"/>
                      <a:pt x="374183" y="443756"/>
                    </a:cubicBezTo>
                    <a:cubicBezTo>
                      <a:pt x="362948" y="462679"/>
                      <a:pt x="346391" y="476575"/>
                      <a:pt x="329242" y="490175"/>
                    </a:cubicBezTo>
                    <a:cubicBezTo>
                      <a:pt x="321259" y="496680"/>
                      <a:pt x="304111" y="500819"/>
                      <a:pt x="309433" y="512645"/>
                    </a:cubicBezTo>
                    <a:cubicBezTo>
                      <a:pt x="313277" y="521219"/>
                      <a:pt x="328651" y="514715"/>
                      <a:pt x="338703" y="512350"/>
                    </a:cubicBezTo>
                    <a:cubicBezTo>
                      <a:pt x="455785" y="484557"/>
                      <a:pt x="571093" y="449669"/>
                      <a:pt x="687287" y="418329"/>
                    </a:cubicBezTo>
                    <a:cubicBezTo>
                      <a:pt x="714192" y="411234"/>
                      <a:pt x="742280" y="404729"/>
                      <a:pt x="770959" y="399407"/>
                    </a:cubicBezTo>
                    <a:close/>
                  </a:path>
                </a:pathLst>
              </a:custGeom>
              <a:solidFill>
                <a:schemeClr val="accent2"/>
              </a:solidFill>
              <a:ln w="2956" cap="flat">
                <a:noFill/>
                <a:prstDash val="solid"/>
                <a:miter/>
              </a:ln>
            </p:spPr>
            <p:txBody>
              <a:bodyPr rtlCol="0" anchor="ctr"/>
              <a:lstStyle/>
              <a:p>
                <a:endParaRPr lang="en-US"/>
              </a:p>
            </p:txBody>
          </p:sp>
          <p:sp>
            <p:nvSpPr>
              <p:cNvPr id="14" name="Freeform: Shape 63">
                <a:extLst>
                  <a:ext uri="{FF2B5EF4-FFF2-40B4-BE49-F238E27FC236}">
                    <a16:creationId xmlns:a16="http://schemas.microsoft.com/office/drawing/2014/main" id="{8262FFF4-FD55-4E68-A5A2-3A395679D9F4}"/>
                  </a:ext>
                </a:extLst>
              </p:cNvPr>
              <p:cNvSpPr/>
              <p:nvPr/>
            </p:nvSpPr>
            <p:spPr>
              <a:xfrm>
                <a:off x="7331436" y="5965140"/>
                <a:ext cx="2016405" cy="168527"/>
              </a:xfrm>
              <a:custGeom>
                <a:avLst/>
                <a:gdLst>
                  <a:gd name="connsiteX0" fmla="*/ 1723225 w 2016404"/>
                  <a:gd name="connsiteY0" fmla="*/ 97403 h 168526"/>
                  <a:gd name="connsiteX1" fmla="*/ 1592247 w 2016404"/>
                  <a:gd name="connsiteY1" fmla="*/ 118690 h 168526"/>
                  <a:gd name="connsiteX2" fmla="*/ 1436434 w 2016404"/>
                  <a:gd name="connsiteY2" fmla="*/ 120464 h 168526"/>
                  <a:gd name="connsiteX3" fmla="*/ 1216463 w 2016404"/>
                  <a:gd name="connsiteY3" fmla="*/ 111003 h 168526"/>
                  <a:gd name="connsiteX4" fmla="*/ 1005657 w 2016404"/>
                  <a:gd name="connsiteY4" fmla="*/ 82324 h 168526"/>
                  <a:gd name="connsiteX5" fmla="*/ 729510 w 2016404"/>
                  <a:gd name="connsiteY5" fmla="*/ 31470 h 168526"/>
                  <a:gd name="connsiteX6" fmla="*/ 338351 w 2016404"/>
                  <a:gd name="connsiteY6" fmla="*/ 1609 h 168526"/>
                  <a:gd name="connsiteX7" fmla="*/ 6324 w 2016404"/>
                  <a:gd name="connsiteY7" fmla="*/ 56897 h 168526"/>
                  <a:gd name="connsiteX8" fmla="*/ 115 w 2016404"/>
                  <a:gd name="connsiteY8" fmla="*/ 63697 h 168526"/>
                  <a:gd name="connsiteX9" fmla="*/ 271532 w 2016404"/>
                  <a:gd name="connsiteY9" fmla="*/ 34131 h 168526"/>
                  <a:gd name="connsiteX10" fmla="*/ 469624 w 2016404"/>
                  <a:gd name="connsiteY10" fmla="*/ 33540 h 168526"/>
                  <a:gd name="connsiteX11" fmla="*/ 1115347 w 2016404"/>
                  <a:gd name="connsiteY11" fmla="*/ 134360 h 168526"/>
                  <a:gd name="connsiteX12" fmla="*/ 1390607 w 2016404"/>
                  <a:gd name="connsiteY12" fmla="*/ 167474 h 168526"/>
                  <a:gd name="connsiteX13" fmla="*/ 1650788 w 2016404"/>
                  <a:gd name="connsiteY13" fmla="*/ 162744 h 168526"/>
                  <a:gd name="connsiteX14" fmla="*/ 1976902 w 2016404"/>
                  <a:gd name="connsiteY14" fmla="*/ 76115 h 168526"/>
                  <a:gd name="connsiteX15" fmla="*/ 2018590 w 2016404"/>
                  <a:gd name="connsiteY15" fmla="*/ 59263 h 168526"/>
                  <a:gd name="connsiteX16" fmla="*/ 1933440 w 2016404"/>
                  <a:gd name="connsiteY16" fmla="*/ 30879 h 168526"/>
                  <a:gd name="connsiteX17" fmla="*/ 1905943 w 2016404"/>
                  <a:gd name="connsiteY17" fmla="*/ 45958 h 168526"/>
                  <a:gd name="connsiteX18" fmla="*/ 1723225 w 2016404"/>
                  <a:gd name="connsiteY18" fmla="*/ 97403 h 168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016404" h="168526">
                    <a:moveTo>
                      <a:pt x="1723225" y="97403"/>
                    </a:moveTo>
                    <a:cubicBezTo>
                      <a:pt x="1690702" y="103020"/>
                      <a:pt x="1625066" y="115734"/>
                      <a:pt x="1592247" y="118690"/>
                    </a:cubicBezTo>
                    <a:cubicBezTo>
                      <a:pt x="1537846" y="123717"/>
                      <a:pt x="1490836" y="121647"/>
                      <a:pt x="1436434" y="120464"/>
                    </a:cubicBezTo>
                    <a:cubicBezTo>
                      <a:pt x="1384989" y="119282"/>
                      <a:pt x="1267316" y="117508"/>
                      <a:pt x="1216463" y="111003"/>
                    </a:cubicBezTo>
                    <a:cubicBezTo>
                      <a:pt x="1115938" y="98290"/>
                      <a:pt x="1092581" y="96516"/>
                      <a:pt x="1005657" y="82324"/>
                    </a:cubicBezTo>
                    <a:cubicBezTo>
                      <a:pt x="913115" y="67245"/>
                      <a:pt x="822347" y="46253"/>
                      <a:pt x="729510" y="31470"/>
                    </a:cubicBezTo>
                    <a:cubicBezTo>
                      <a:pt x="598532" y="10479"/>
                      <a:pt x="471694" y="-5191"/>
                      <a:pt x="338351" y="1609"/>
                    </a:cubicBezTo>
                    <a:cubicBezTo>
                      <a:pt x="227183" y="7226"/>
                      <a:pt x="113649" y="28514"/>
                      <a:pt x="6324" y="56897"/>
                    </a:cubicBezTo>
                    <a:cubicBezTo>
                      <a:pt x="3663" y="57489"/>
                      <a:pt x="-772" y="57489"/>
                      <a:pt x="115" y="63697"/>
                    </a:cubicBezTo>
                    <a:cubicBezTo>
                      <a:pt x="90588" y="46845"/>
                      <a:pt x="179877" y="38862"/>
                      <a:pt x="271532" y="34131"/>
                    </a:cubicBezTo>
                    <a:cubicBezTo>
                      <a:pt x="335986" y="30583"/>
                      <a:pt x="398074" y="31470"/>
                      <a:pt x="469624" y="33540"/>
                    </a:cubicBezTo>
                    <a:cubicBezTo>
                      <a:pt x="689596" y="40045"/>
                      <a:pt x="898628" y="101838"/>
                      <a:pt x="1115347" y="134360"/>
                    </a:cubicBezTo>
                    <a:cubicBezTo>
                      <a:pt x="1206706" y="148256"/>
                      <a:pt x="1298065" y="164813"/>
                      <a:pt x="1390607" y="167474"/>
                    </a:cubicBezTo>
                    <a:cubicBezTo>
                      <a:pt x="1476940" y="170135"/>
                      <a:pt x="1564455" y="172205"/>
                      <a:pt x="1650788" y="162744"/>
                    </a:cubicBezTo>
                    <a:cubicBezTo>
                      <a:pt x="1765800" y="150326"/>
                      <a:pt x="1872238" y="125491"/>
                      <a:pt x="1976902" y="76115"/>
                    </a:cubicBezTo>
                    <a:cubicBezTo>
                      <a:pt x="1988728" y="70498"/>
                      <a:pt x="2004694" y="58967"/>
                      <a:pt x="2018590" y="59263"/>
                    </a:cubicBezTo>
                    <a:cubicBezTo>
                      <a:pt x="1990206" y="49801"/>
                      <a:pt x="1961823" y="40340"/>
                      <a:pt x="1933440" y="30879"/>
                    </a:cubicBezTo>
                    <a:cubicBezTo>
                      <a:pt x="1924274" y="35905"/>
                      <a:pt x="1915404" y="41819"/>
                      <a:pt x="1905943" y="45958"/>
                    </a:cubicBezTo>
                    <a:cubicBezTo>
                      <a:pt x="1837054" y="75228"/>
                      <a:pt x="1797140" y="84394"/>
                      <a:pt x="1723225" y="97403"/>
                    </a:cubicBezTo>
                    <a:close/>
                  </a:path>
                </a:pathLst>
              </a:custGeom>
              <a:solidFill>
                <a:schemeClr val="accent2"/>
              </a:solidFill>
              <a:ln w="2956" cap="flat">
                <a:noFill/>
                <a:prstDash val="solid"/>
                <a:miter/>
              </a:ln>
            </p:spPr>
            <p:txBody>
              <a:bodyPr rtlCol="0" anchor="ctr"/>
              <a:lstStyle/>
              <a:p>
                <a:endParaRPr lang="en-US"/>
              </a:p>
            </p:txBody>
          </p:sp>
          <p:sp>
            <p:nvSpPr>
              <p:cNvPr id="15" name="Freeform: Shape 64">
                <a:extLst>
                  <a:ext uri="{FF2B5EF4-FFF2-40B4-BE49-F238E27FC236}">
                    <a16:creationId xmlns:a16="http://schemas.microsoft.com/office/drawing/2014/main" id="{9550EF9A-B1C2-4409-95BE-0D40EBE46CBD}"/>
                  </a:ext>
                </a:extLst>
              </p:cNvPr>
              <p:cNvSpPr/>
              <p:nvPr/>
            </p:nvSpPr>
            <p:spPr>
              <a:xfrm>
                <a:off x="8677398" y="6036525"/>
                <a:ext cx="821936" cy="136004"/>
              </a:xfrm>
              <a:custGeom>
                <a:avLst/>
                <a:gdLst>
                  <a:gd name="connsiteX0" fmla="*/ 735899 w 821936"/>
                  <a:gd name="connsiteY0" fmla="*/ 0 h 136003"/>
                  <a:gd name="connsiteX1" fmla="*/ 517110 w 821936"/>
                  <a:gd name="connsiteY1" fmla="*/ 84263 h 136003"/>
                  <a:gd name="connsiteX2" fmla="*/ 177396 w 821936"/>
                  <a:gd name="connsiteY2" fmla="*/ 117377 h 136003"/>
                  <a:gd name="connsiteX3" fmla="*/ 87220 w 821936"/>
                  <a:gd name="connsiteY3" fmla="*/ 113534 h 136003"/>
                  <a:gd name="connsiteX4" fmla="*/ 44349 w 821936"/>
                  <a:gd name="connsiteY4" fmla="*/ 108803 h 136003"/>
                  <a:gd name="connsiteX5" fmla="*/ 0 w 821936"/>
                  <a:gd name="connsiteY5" fmla="*/ 109394 h 136003"/>
                  <a:gd name="connsiteX6" fmla="*/ 67411 w 821936"/>
                  <a:gd name="connsiteY6" fmla="*/ 120334 h 136003"/>
                  <a:gd name="connsiteX7" fmla="*/ 405942 w 821936"/>
                  <a:gd name="connsiteY7" fmla="*/ 137482 h 136003"/>
                  <a:gd name="connsiteX8" fmla="*/ 530119 w 821936"/>
                  <a:gd name="connsiteY8" fmla="*/ 125064 h 136003"/>
                  <a:gd name="connsiteX9" fmla="*/ 583338 w 821936"/>
                  <a:gd name="connsiteY9" fmla="*/ 115308 h 136003"/>
                  <a:gd name="connsiteX10" fmla="*/ 715794 w 821936"/>
                  <a:gd name="connsiteY10" fmla="*/ 77167 h 136003"/>
                  <a:gd name="connsiteX11" fmla="*/ 824597 w 821936"/>
                  <a:gd name="connsiteY11" fmla="*/ 13009 h 136003"/>
                  <a:gd name="connsiteX12" fmla="*/ 735899 w 821936"/>
                  <a:gd name="connsiteY12" fmla="*/ 0 h 136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1936" h="136003">
                    <a:moveTo>
                      <a:pt x="735899" y="0"/>
                    </a:moveTo>
                    <a:cubicBezTo>
                      <a:pt x="666715" y="37845"/>
                      <a:pt x="592799" y="63567"/>
                      <a:pt x="517110" y="84263"/>
                    </a:cubicBezTo>
                    <a:cubicBezTo>
                      <a:pt x="405351" y="108803"/>
                      <a:pt x="291817" y="118560"/>
                      <a:pt x="177396" y="117377"/>
                    </a:cubicBezTo>
                    <a:cubicBezTo>
                      <a:pt x="147239" y="117082"/>
                      <a:pt x="117377" y="116195"/>
                      <a:pt x="87220" y="113534"/>
                    </a:cubicBezTo>
                    <a:cubicBezTo>
                      <a:pt x="72732" y="112351"/>
                      <a:pt x="58541" y="109690"/>
                      <a:pt x="44349" y="108803"/>
                    </a:cubicBezTo>
                    <a:cubicBezTo>
                      <a:pt x="29862" y="107916"/>
                      <a:pt x="14192" y="110873"/>
                      <a:pt x="0" y="109394"/>
                    </a:cubicBezTo>
                    <a:cubicBezTo>
                      <a:pt x="24540" y="113238"/>
                      <a:pt x="43758" y="117673"/>
                      <a:pt x="67411" y="120334"/>
                    </a:cubicBezTo>
                    <a:cubicBezTo>
                      <a:pt x="177988" y="133639"/>
                      <a:pt x="294478" y="141917"/>
                      <a:pt x="405942" y="137482"/>
                    </a:cubicBezTo>
                    <a:cubicBezTo>
                      <a:pt x="454135" y="135708"/>
                      <a:pt x="480744" y="131569"/>
                      <a:pt x="530119" y="125064"/>
                    </a:cubicBezTo>
                    <a:cubicBezTo>
                      <a:pt x="530119" y="125064"/>
                      <a:pt x="583338" y="115308"/>
                      <a:pt x="583338" y="115308"/>
                    </a:cubicBezTo>
                    <a:cubicBezTo>
                      <a:pt x="642175" y="103186"/>
                      <a:pt x="658732" y="97864"/>
                      <a:pt x="715794" y="77167"/>
                    </a:cubicBezTo>
                    <a:cubicBezTo>
                      <a:pt x="755413" y="62976"/>
                      <a:pt x="792074" y="40210"/>
                      <a:pt x="824597" y="13009"/>
                    </a:cubicBezTo>
                    <a:cubicBezTo>
                      <a:pt x="795031" y="8870"/>
                      <a:pt x="765465" y="4435"/>
                      <a:pt x="735899" y="0"/>
                    </a:cubicBezTo>
                    <a:close/>
                  </a:path>
                </a:pathLst>
              </a:custGeom>
              <a:solidFill>
                <a:schemeClr val="accent2"/>
              </a:solidFill>
              <a:ln w="2956" cap="flat">
                <a:noFill/>
                <a:prstDash val="solid"/>
                <a:miter/>
              </a:ln>
            </p:spPr>
            <p:txBody>
              <a:bodyPr rtlCol="0" anchor="ctr"/>
              <a:lstStyle/>
              <a:p>
                <a:endParaRPr lang="en-US"/>
              </a:p>
            </p:txBody>
          </p:sp>
        </p:grpSp>
        <p:sp>
          <p:nvSpPr>
            <p:cNvPr id="7" name="Freeform: Shape 55">
              <a:extLst>
                <a:ext uri="{FF2B5EF4-FFF2-40B4-BE49-F238E27FC236}">
                  <a16:creationId xmlns:a16="http://schemas.microsoft.com/office/drawing/2014/main" id="{35BC0515-7BBA-4A36-AAB7-E2462A817F0A}"/>
                </a:ext>
              </a:extLst>
            </p:cNvPr>
            <p:cNvSpPr/>
            <p:nvPr/>
          </p:nvSpPr>
          <p:spPr>
            <a:xfrm>
              <a:off x="7235462" y="5839615"/>
              <a:ext cx="136004" cy="136004"/>
            </a:xfrm>
            <a:custGeom>
              <a:avLst/>
              <a:gdLst>
                <a:gd name="connsiteX0" fmla="*/ 137186 w 136003"/>
                <a:gd name="connsiteY0" fmla="*/ 68593 h 136003"/>
                <a:gd name="connsiteX1" fmla="*/ 68593 w 136003"/>
                <a:gd name="connsiteY1" fmla="*/ 137187 h 136003"/>
                <a:gd name="connsiteX2" fmla="*/ 0 w 136003"/>
                <a:gd name="connsiteY2" fmla="*/ 68593 h 136003"/>
                <a:gd name="connsiteX3" fmla="*/ 68593 w 136003"/>
                <a:gd name="connsiteY3" fmla="*/ 0 h 136003"/>
                <a:gd name="connsiteX4" fmla="*/ 137186 w 136003"/>
                <a:gd name="connsiteY4" fmla="*/ 68593 h 136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003" h="136003">
                  <a:moveTo>
                    <a:pt x="137186" y="68593"/>
                  </a:moveTo>
                  <a:cubicBezTo>
                    <a:pt x="137186" y="106476"/>
                    <a:pt x="106476" y="137187"/>
                    <a:pt x="68593" y="137187"/>
                  </a:cubicBezTo>
                  <a:cubicBezTo>
                    <a:pt x="30710" y="137187"/>
                    <a:pt x="0" y="106476"/>
                    <a:pt x="0" y="68593"/>
                  </a:cubicBezTo>
                  <a:cubicBezTo>
                    <a:pt x="0" y="30710"/>
                    <a:pt x="30710" y="0"/>
                    <a:pt x="68593" y="0"/>
                  </a:cubicBezTo>
                  <a:cubicBezTo>
                    <a:pt x="106476" y="0"/>
                    <a:pt x="137186" y="30710"/>
                    <a:pt x="137186" y="68593"/>
                  </a:cubicBezTo>
                  <a:close/>
                </a:path>
              </a:pathLst>
            </a:custGeom>
            <a:solidFill>
              <a:srgbClr val="E6E6E6"/>
            </a:solidFill>
            <a:ln w="2956" cap="flat">
              <a:noFill/>
              <a:prstDash val="solid"/>
              <a:miter/>
            </a:ln>
          </p:spPr>
          <p:txBody>
            <a:bodyPr rtlCol="0" anchor="ctr"/>
            <a:lstStyle/>
            <a:p>
              <a:endParaRPr lang="en-US"/>
            </a:p>
          </p:txBody>
        </p:sp>
        <p:sp>
          <p:nvSpPr>
            <p:cNvPr id="8" name="Freeform: Shape 57">
              <a:extLst>
                <a:ext uri="{FF2B5EF4-FFF2-40B4-BE49-F238E27FC236}">
                  <a16:creationId xmlns:a16="http://schemas.microsoft.com/office/drawing/2014/main" id="{61018DF0-1092-4AF7-A5ED-32C1388E7ADB}"/>
                </a:ext>
              </a:extLst>
            </p:cNvPr>
            <p:cNvSpPr/>
            <p:nvPr/>
          </p:nvSpPr>
          <p:spPr>
            <a:xfrm>
              <a:off x="7248471" y="5852624"/>
              <a:ext cx="109394" cy="109394"/>
            </a:xfrm>
            <a:custGeom>
              <a:avLst/>
              <a:gdLst>
                <a:gd name="connsiteX0" fmla="*/ 111168 w 109394"/>
                <a:gd name="connsiteY0" fmla="*/ 55584 h 109394"/>
                <a:gd name="connsiteX1" fmla="*/ 55584 w 109394"/>
                <a:gd name="connsiteY1" fmla="*/ 111168 h 109394"/>
                <a:gd name="connsiteX2" fmla="*/ 0 w 109394"/>
                <a:gd name="connsiteY2" fmla="*/ 55584 h 109394"/>
                <a:gd name="connsiteX3" fmla="*/ 55584 w 109394"/>
                <a:gd name="connsiteY3" fmla="*/ 0 h 109394"/>
                <a:gd name="connsiteX4" fmla="*/ 111168 w 109394"/>
                <a:gd name="connsiteY4" fmla="*/ 55584 h 109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394" h="109394">
                  <a:moveTo>
                    <a:pt x="111168" y="55584"/>
                  </a:moveTo>
                  <a:cubicBezTo>
                    <a:pt x="111168" y="86283"/>
                    <a:pt x="86282" y="111168"/>
                    <a:pt x="55584" y="111168"/>
                  </a:cubicBezTo>
                  <a:cubicBezTo>
                    <a:pt x="24886" y="111168"/>
                    <a:pt x="0" y="86282"/>
                    <a:pt x="0" y="55584"/>
                  </a:cubicBezTo>
                  <a:cubicBezTo>
                    <a:pt x="0" y="24886"/>
                    <a:pt x="24886" y="0"/>
                    <a:pt x="55584" y="0"/>
                  </a:cubicBezTo>
                  <a:cubicBezTo>
                    <a:pt x="86282" y="0"/>
                    <a:pt x="111168" y="24886"/>
                    <a:pt x="111168" y="55584"/>
                  </a:cubicBezTo>
                  <a:close/>
                </a:path>
              </a:pathLst>
            </a:custGeom>
            <a:solidFill>
              <a:srgbClr val="F2F2F2"/>
            </a:solidFill>
            <a:ln w="2956" cap="flat">
              <a:noFill/>
              <a:prstDash val="solid"/>
              <a:miter/>
            </a:ln>
          </p:spPr>
          <p:txBody>
            <a:bodyPr rtlCol="0" anchor="ctr"/>
            <a:lstStyle/>
            <a:p>
              <a:endParaRPr lang="en-US"/>
            </a:p>
          </p:txBody>
        </p:sp>
        <p:sp>
          <p:nvSpPr>
            <p:cNvPr id="9" name="Freeform: Shape 58">
              <a:extLst>
                <a:ext uri="{FF2B5EF4-FFF2-40B4-BE49-F238E27FC236}">
                  <a16:creationId xmlns:a16="http://schemas.microsoft.com/office/drawing/2014/main" id="{2500B8C9-55C1-4087-A4F5-5485FDD379FC}"/>
                </a:ext>
              </a:extLst>
            </p:cNvPr>
            <p:cNvSpPr/>
            <p:nvPr/>
          </p:nvSpPr>
          <p:spPr>
            <a:xfrm>
              <a:off x="7256750" y="5860903"/>
              <a:ext cx="94611" cy="94611"/>
            </a:xfrm>
            <a:custGeom>
              <a:avLst/>
              <a:gdLst>
                <a:gd name="connsiteX0" fmla="*/ 94611 w 94611"/>
                <a:gd name="connsiteY0" fmla="*/ 47306 h 94611"/>
                <a:gd name="connsiteX1" fmla="*/ 47306 w 94611"/>
                <a:gd name="connsiteY1" fmla="*/ 94611 h 94611"/>
                <a:gd name="connsiteX2" fmla="*/ 0 w 94611"/>
                <a:gd name="connsiteY2" fmla="*/ 47306 h 94611"/>
                <a:gd name="connsiteX3" fmla="*/ 47306 w 94611"/>
                <a:gd name="connsiteY3" fmla="*/ 0 h 94611"/>
                <a:gd name="connsiteX4" fmla="*/ 94611 w 94611"/>
                <a:gd name="connsiteY4" fmla="*/ 47306 h 946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611" h="94611">
                  <a:moveTo>
                    <a:pt x="94611" y="47306"/>
                  </a:moveTo>
                  <a:cubicBezTo>
                    <a:pt x="94611" y="73432"/>
                    <a:pt x="73432" y="94611"/>
                    <a:pt x="47306" y="94611"/>
                  </a:cubicBezTo>
                  <a:cubicBezTo>
                    <a:pt x="21179" y="94611"/>
                    <a:pt x="0" y="73432"/>
                    <a:pt x="0" y="47306"/>
                  </a:cubicBezTo>
                  <a:cubicBezTo>
                    <a:pt x="0" y="21180"/>
                    <a:pt x="21179" y="0"/>
                    <a:pt x="47306" y="0"/>
                  </a:cubicBezTo>
                  <a:cubicBezTo>
                    <a:pt x="73432" y="0"/>
                    <a:pt x="94611" y="21180"/>
                    <a:pt x="94611" y="47306"/>
                  </a:cubicBezTo>
                  <a:close/>
                </a:path>
              </a:pathLst>
            </a:custGeom>
            <a:solidFill>
              <a:srgbClr val="4D4D4D"/>
            </a:solidFill>
            <a:ln w="2956" cap="flat">
              <a:noFill/>
              <a:prstDash val="solid"/>
              <a:miter/>
            </a:ln>
          </p:spPr>
          <p:txBody>
            <a:bodyPr rtlCol="0" anchor="ctr"/>
            <a:lstStyle/>
            <a:p>
              <a:endParaRPr lang="en-US"/>
            </a:p>
          </p:txBody>
        </p:sp>
        <p:sp>
          <p:nvSpPr>
            <p:cNvPr id="10" name="Freeform: Shape 59">
              <a:extLst>
                <a:ext uri="{FF2B5EF4-FFF2-40B4-BE49-F238E27FC236}">
                  <a16:creationId xmlns:a16="http://schemas.microsoft.com/office/drawing/2014/main" id="{50E8AC80-8969-409D-A6C0-1E760D298BB2}"/>
                </a:ext>
              </a:extLst>
            </p:cNvPr>
            <p:cNvSpPr/>
            <p:nvPr/>
          </p:nvSpPr>
          <p:spPr>
            <a:xfrm>
              <a:off x="7273898" y="5878051"/>
              <a:ext cx="59132" cy="59132"/>
            </a:xfrm>
            <a:custGeom>
              <a:avLst/>
              <a:gdLst>
                <a:gd name="connsiteX0" fmla="*/ 60315 w 59132"/>
                <a:gd name="connsiteY0" fmla="*/ 30157 h 59132"/>
                <a:gd name="connsiteX1" fmla="*/ 30157 w 59132"/>
                <a:gd name="connsiteY1" fmla="*/ 60315 h 59132"/>
                <a:gd name="connsiteX2" fmla="*/ 0 w 59132"/>
                <a:gd name="connsiteY2" fmla="*/ 30157 h 59132"/>
                <a:gd name="connsiteX3" fmla="*/ 30157 w 59132"/>
                <a:gd name="connsiteY3" fmla="*/ 0 h 59132"/>
                <a:gd name="connsiteX4" fmla="*/ 60315 w 59132"/>
                <a:gd name="connsiteY4" fmla="*/ 30157 h 59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132" h="59132">
                  <a:moveTo>
                    <a:pt x="60315" y="30157"/>
                  </a:moveTo>
                  <a:cubicBezTo>
                    <a:pt x="60315" y="46813"/>
                    <a:pt x="46813" y="60315"/>
                    <a:pt x="30157" y="60315"/>
                  </a:cubicBezTo>
                  <a:cubicBezTo>
                    <a:pt x="13502" y="60315"/>
                    <a:pt x="0" y="46813"/>
                    <a:pt x="0" y="30157"/>
                  </a:cubicBezTo>
                  <a:cubicBezTo>
                    <a:pt x="0" y="13502"/>
                    <a:pt x="13502" y="0"/>
                    <a:pt x="30157" y="0"/>
                  </a:cubicBezTo>
                  <a:cubicBezTo>
                    <a:pt x="46813" y="0"/>
                    <a:pt x="60315" y="13502"/>
                    <a:pt x="60315" y="30157"/>
                  </a:cubicBezTo>
                  <a:close/>
                </a:path>
              </a:pathLst>
            </a:custGeom>
            <a:solidFill>
              <a:srgbClr val="000000"/>
            </a:solidFill>
            <a:ln w="2956" cap="flat">
              <a:noFill/>
              <a:prstDash val="solid"/>
              <a:miter/>
            </a:ln>
          </p:spPr>
          <p:txBody>
            <a:bodyPr rtlCol="0" anchor="ctr"/>
            <a:lstStyle/>
            <a:p>
              <a:endParaRPr lang="en-US"/>
            </a:p>
          </p:txBody>
        </p:sp>
        <p:sp>
          <p:nvSpPr>
            <p:cNvPr id="11" name="Freeform: Shape 60">
              <a:extLst>
                <a:ext uri="{FF2B5EF4-FFF2-40B4-BE49-F238E27FC236}">
                  <a16:creationId xmlns:a16="http://schemas.microsoft.com/office/drawing/2014/main" id="{0B614D31-CD1B-4751-87FD-D49EC5EE4737}"/>
                </a:ext>
              </a:extLst>
            </p:cNvPr>
            <p:cNvSpPr/>
            <p:nvPr/>
          </p:nvSpPr>
          <p:spPr>
            <a:xfrm>
              <a:off x="7286907" y="5880712"/>
              <a:ext cx="20696" cy="20696"/>
            </a:xfrm>
            <a:custGeom>
              <a:avLst/>
              <a:gdLst>
                <a:gd name="connsiteX0" fmla="*/ 23062 w 20696"/>
                <a:gd name="connsiteY0" fmla="*/ 11531 h 20696"/>
                <a:gd name="connsiteX1" fmla="*/ 11531 w 20696"/>
                <a:gd name="connsiteY1" fmla="*/ 23062 h 20696"/>
                <a:gd name="connsiteX2" fmla="*/ 0 w 20696"/>
                <a:gd name="connsiteY2" fmla="*/ 11531 h 20696"/>
                <a:gd name="connsiteX3" fmla="*/ 11531 w 20696"/>
                <a:gd name="connsiteY3" fmla="*/ 0 h 20696"/>
                <a:gd name="connsiteX4" fmla="*/ 23062 w 20696"/>
                <a:gd name="connsiteY4" fmla="*/ 11531 h 206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96" h="20696">
                  <a:moveTo>
                    <a:pt x="23062" y="11531"/>
                  </a:moveTo>
                  <a:cubicBezTo>
                    <a:pt x="23062" y="17899"/>
                    <a:pt x="17899" y="23062"/>
                    <a:pt x="11531" y="23062"/>
                  </a:cubicBezTo>
                  <a:cubicBezTo>
                    <a:pt x="5162" y="23062"/>
                    <a:pt x="0" y="17899"/>
                    <a:pt x="0" y="11531"/>
                  </a:cubicBezTo>
                  <a:cubicBezTo>
                    <a:pt x="0" y="5163"/>
                    <a:pt x="5163" y="0"/>
                    <a:pt x="11531" y="0"/>
                  </a:cubicBezTo>
                  <a:cubicBezTo>
                    <a:pt x="17899" y="0"/>
                    <a:pt x="23062" y="5163"/>
                    <a:pt x="23062" y="11531"/>
                  </a:cubicBezTo>
                  <a:close/>
                </a:path>
              </a:pathLst>
            </a:custGeom>
            <a:solidFill>
              <a:srgbClr val="F2F2F2"/>
            </a:solidFill>
            <a:ln w="2956" cap="flat">
              <a:noFill/>
              <a:prstDash val="solid"/>
              <a:miter/>
            </a:ln>
          </p:spPr>
          <p:txBody>
            <a:bodyPr rtlCol="0" anchor="ctr"/>
            <a:lstStyle/>
            <a:p>
              <a:endParaRPr lang="en-US"/>
            </a:p>
          </p:txBody>
        </p:sp>
      </p:grpSp>
      <p:sp>
        <p:nvSpPr>
          <p:cNvPr id="16" name="직사각형 1">
            <a:extLst>
              <a:ext uri="{FF2B5EF4-FFF2-40B4-BE49-F238E27FC236}">
                <a16:creationId xmlns:a16="http://schemas.microsoft.com/office/drawing/2014/main" id="{0FC1AC0C-65FA-43C7-8A8B-7BC4D0955FFF}"/>
              </a:ext>
            </a:extLst>
          </p:cNvPr>
          <p:cNvSpPr/>
          <p:nvPr/>
        </p:nvSpPr>
        <p:spPr>
          <a:xfrm>
            <a:off x="5202339" y="1221021"/>
            <a:ext cx="6551511" cy="4324261"/>
          </a:xfrm>
          <a:prstGeom prst="rect">
            <a:avLst/>
          </a:prstGeom>
        </p:spPr>
        <p:txBody>
          <a:bodyPr wrap="square">
            <a:spAutoFit/>
          </a:bodyPr>
          <a:lstStyle/>
          <a:p>
            <a:pPr algn="just"/>
            <a:r>
              <a:rPr lang="en-US" altLang="ko-KR" sz="2500" dirty="0">
                <a:solidFill>
                  <a:srgbClr val="92D050"/>
                </a:solidFill>
                <a:cs typeface="Arial" pitchFamily="34" charset="0"/>
              </a:rPr>
              <a:t>It is a system for assessing the level of specific knowledge and skills necessary for employees to effectively perform their official duties. This is a form of employee evaluation; however, it is inappropriate to contrast these two concepts or replace one with the other. The main purpose of attestation is to verify the employee's knowledge in the professional field and determine to what extent they are suitable for the position they hold..</a:t>
            </a:r>
            <a:endParaRPr lang="ko-KR" altLang="en-US" sz="2500" dirty="0">
              <a:solidFill>
                <a:srgbClr val="92D050"/>
              </a:solidFill>
              <a:cs typeface="Arial" pitchFamily="34" charset="0"/>
            </a:endParaRPr>
          </a:p>
        </p:txBody>
      </p:sp>
      <p:sp>
        <p:nvSpPr>
          <p:cNvPr id="17" name="Freeform: Shape 9">
            <a:extLst>
              <a:ext uri="{FF2B5EF4-FFF2-40B4-BE49-F238E27FC236}">
                <a16:creationId xmlns:a16="http://schemas.microsoft.com/office/drawing/2014/main" id="{EB0EB496-6A53-4D5B-9B05-C7C9CE312EB3}"/>
              </a:ext>
            </a:extLst>
          </p:cNvPr>
          <p:cNvSpPr/>
          <p:nvPr/>
        </p:nvSpPr>
        <p:spPr>
          <a:xfrm>
            <a:off x="907198" y="1148459"/>
            <a:ext cx="3021154" cy="3147316"/>
          </a:xfrm>
          <a:custGeom>
            <a:avLst/>
            <a:gdLst>
              <a:gd name="connsiteX0" fmla="*/ 1603909 w 1775805"/>
              <a:gd name="connsiteY0" fmla="*/ 763019 h 1447329"/>
              <a:gd name="connsiteX1" fmla="*/ 1628058 w 1775805"/>
              <a:gd name="connsiteY1" fmla="*/ 785552 h 1447329"/>
              <a:gd name="connsiteX2" fmla="*/ 1768708 w 1775805"/>
              <a:gd name="connsiteY2" fmla="*/ 1028052 h 1447329"/>
              <a:gd name="connsiteX3" fmla="*/ 1746883 w 1775805"/>
              <a:gd name="connsiteY3" fmla="*/ 1062810 h 1447329"/>
              <a:gd name="connsiteX4" fmla="*/ 1732333 w 1775805"/>
              <a:gd name="connsiteY4" fmla="*/ 1092719 h 1447329"/>
              <a:gd name="connsiteX5" fmla="*/ 1761432 w 1775805"/>
              <a:gd name="connsiteY5" fmla="*/ 1144453 h 1447329"/>
              <a:gd name="connsiteX6" fmla="*/ 1733950 w 1775805"/>
              <a:gd name="connsiteY6" fmla="*/ 1196994 h 1447329"/>
              <a:gd name="connsiteX7" fmla="*/ 1771133 w 1775805"/>
              <a:gd name="connsiteY7" fmla="*/ 1269744 h 1447329"/>
              <a:gd name="connsiteX8" fmla="*/ 1756583 w 1775805"/>
              <a:gd name="connsiteY8" fmla="*/ 1298844 h 1447329"/>
              <a:gd name="connsiteX9" fmla="*/ 1634525 w 1775805"/>
              <a:gd name="connsiteY9" fmla="*/ 1303695 h 1447329"/>
              <a:gd name="connsiteX10" fmla="*/ 1633615 w 1775805"/>
              <a:gd name="connsiteY10" fmla="*/ 1303960 h 1447329"/>
              <a:gd name="connsiteX11" fmla="*/ 1644810 w 1775805"/>
              <a:gd name="connsiteY11" fmla="*/ 1403118 h 1447329"/>
              <a:gd name="connsiteX12" fmla="*/ 1610052 w 1775805"/>
              <a:gd name="connsiteY12" fmla="*/ 1445152 h 1447329"/>
              <a:gd name="connsiteX13" fmla="*/ 1572870 w 1775805"/>
              <a:gd name="connsiteY13" fmla="*/ 1402311 h 1447329"/>
              <a:gd name="connsiteX14" fmla="*/ 1584186 w 1775805"/>
              <a:gd name="connsiteY14" fmla="*/ 1302885 h 1447329"/>
              <a:gd name="connsiteX15" fmla="*/ 1584308 w 1775805"/>
              <a:gd name="connsiteY15" fmla="*/ 1302885 h 1447329"/>
              <a:gd name="connsiteX16" fmla="*/ 1473667 w 1775805"/>
              <a:gd name="connsiteY16" fmla="*/ 1302077 h 1447329"/>
              <a:gd name="connsiteX17" fmla="*/ 1446184 w 1775805"/>
              <a:gd name="connsiteY17" fmla="*/ 1256003 h 1447329"/>
              <a:gd name="connsiteX18" fmla="*/ 1476092 w 1775805"/>
              <a:gd name="connsiteY18" fmla="*/ 1197802 h 1447329"/>
              <a:gd name="connsiteX19" fmla="*/ 1447800 w 1775805"/>
              <a:gd name="connsiteY19" fmla="*/ 1146069 h 1447329"/>
              <a:gd name="connsiteX20" fmla="*/ 1468817 w 1775805"/>
              <a:gd name="connsiteY20" fmla="*/ 1106460 h 1447329"/>
              <a:gd name="connsiteX21" fmla="*/ 1489025 w 1775805"/>
              <a:gd name="connsiteY21" fmla="*/ 1069277 h 1447329"/>
              <a:gd name="connsiteX22" fmla="*/ 1485792 w 1775805"/>
              <a:gd name="connsiteY22" fmla="*/ 1065236 h 1447329"/>
              <a:gd name="connsiteX23" fmla="*/ 1454267 w 1775805"/>
              <a:gd name="connsiteY23" fmla="*/ 1003802 h 1447329"/>
              <a:gd name="connsiteX24" fmla="*/ 1580367 w 1775805"/>
              <a:gd name="connsiteY24" fmla="*/ 787168 h 1447329"/>
              <a:gd name="connsiteX25" fmla="*/ 1603909 w 1775805"/>
              <a:gd name="connsiteY25" fmla="*/ 763019 h 1447329"/>
              <a:gd name="connsiteX26" fmla="*/ 239205 w 1775805"/>
              <a:gd name="connsiteY26" fmla="*/ 479942 h 1447329"/>
              <a:gd name="connsiteX27" fmla="*/ 273447 w 1775805"/>
              <a:gd name="connsiteY27" fmla="*/ 511892 h 1447329"/>
              <a:gd name="connsiteX28" fmla="*/ 472883 w 1775805"/>
              <a:gd name="connsiteY28" fmla="*/ 855748 h 1447329"/>
              <a:gd name="connsiteX29" fmla="*/ 441936 w 1775805"/>
              <a:gd name="connsiteY29" fmla="*/ 905034 h 1447329"/>
              <a:gd name="connsiteX30" fmla="*/ 421305 w 1775805"/>
              <a:gd name="connsiteY30" fmla="*/ 947443 h 1447329"/>
              <a:gd name="connsiteX31" fmla="*/ 462567 w 1775805"/>
              <a:gd name="connsiteY31" fmla="*/ 1020800 h 1447329"/>
              <a:gd name="connsiteX32" fmla="*/ 423598 w 1775805"/>
              <a:gd name="connsiteY32" fmla="*/ 1095302 h 1447329"/>
              <a:gd name="connsiteX33" fmla="*/ 476322 w 1775805"/>
              <a:gd name="connsiteY33" fmla="*/ 1198458 h 1447329"/>
              <a:gd name="connsiteX34" fmla="*/ 455691 w 1775805"/>
              <a:gd name="connsiteY34" fmla="*/ 1239720 h 1447329"/>
              <a:gd name="connsiteX35" fmla="*/ 282616 w 1775805"/>
              <a:gd name="connsiteY35" fmla="*/ 1246599 h 1447329"/>
              <a:gd name="connsiteX36" fmla="*/ 281327 w 1775805"/>
              <a:gd name="connsiteY36" fmla="*/ 1246974 h 1447329"/>
              <a:gd name="connsiteX37" fmla="*/ 297201 w 1775805"/>
              <a:gd name="connsiteY37" fmla="*/ 1387577 h 1447329"/>
              <a:gd name="connsiteX38" fmla="*/ 247916 w 1775805"/>
              <a:gd name="connsiteY38" fmla="*/ 1447179 h 1447329"/>
              <a:gd name="connsiteX39" fmla="*/ 195193 w 1775805"/>
              <a:gd name="connsiteY39" fmla="*/ 1386432 h 1447329"/>
              <a:gd name="connsiteX40" fmla="*/ 211239 w 1775805"/>
              <a:gd name="connsiteY40" fmla="*/ 1245450 h 1447329"/>
              <a:gd name="connsiteX41" fmla="*/ 211278 w 1775805"/>
              <a:gd name="connsiteY41" fmla="*/ 1245450 h 1447329"/>
              <a:gd name="connsiteX42" fmla="*/ 54527 w 1775805"/>
              <a:gd name="connsiteY42" fmla="*/ 1244305 h 1447329"/>
              <a:gd name="connsiteX43" fmla="*/ 15556 w 1775805"/>
              <a:gd name="connsiteY43" fmla="*/ 1178973 h 1447329"/>
              <a:gd name="connsiteX44" fmla="*/ 57965 w 1775805"/>
              <a:gd name="connsiteY44" fmla="*/ 1096447 h 1447329"/>
              <a:gd name="connsiteX45" fmla="*/ 17848 w 1775805"/>
              <a:gd name="connsiteY45" fmla="*/ 1023091 h 1447329"/>
              <a:gd name="connsiteX46" fmla="*/ 47649 w 1775805"/>
              <a:gd name="connsiteY46" fmla="*/ 966928 h 1447329"/>
              <a:gd name="connsiteX47" fmla="*/ 76303 w 1775805"/>
              <a:gd name="connsiteY47" fmla="*/ 914204 h 1447329"/>
              <a:gd name="connsiteX48" fmla="*/ 71720 w 1775805"/>
              <a:gd name="connsiteY48" fmla="*/ 908474 h 1447329"/>
              <a:gd name="connsiteX49" fmla="*/ 27017 w 1775805"/>
              <a:gd name="connsiteY49" fmla="*/ 821362 h 1447329"/>
              <a:gd name="connsiteX50" fmla="*/ 205823 w 1775805"/>
              <a:gd name="connsiteY50" fmla="*/ 514184 h 1447329"/>
              <a:gd name="connsiteX51" fmla="*/ 239205 w 1775805"/>
              <a:gd name="connsiteY51" fmla="*/ 479942 h 1447329"/>
              <a:gd name="connsiteX52" fmla="*/ 948402 w 1775805"/>
              <a:gd name="connsiteY52" fmla="*/ 18 h 1447329"/>
              <a:gd name="connsiteX53" fmla="*/ 999451 w 1775805"/>
              <a:gd name="connsiteY53" fmla="*/ 47651 h 1447329"/>
              <a:gd name="connsiteX54" fmla="*/ 1296779 w 1775805"/>
              <a:gd name="connsiteY54" fmla="*/ 560284 h 1447329"/>
              <a:gd name="connsiteX55" fmla="*/ 1250641 w 1775805"/>
              <a:gd name="connsiteY55" fmla="*/ 633761 h 1447329"/>
              <a:gd name="connsiteX56" fmla="*/ 1219883 w 1775805"/>
              <a:gd name="connsiteY56" fmla="*/ 696986 h 1447329"/>
              <a:gd name="connsiteX57" fmla="*/ 1281399 w 1775805"/>
              <a:gd name="connsiteY57" fmla="*/ 806348 h 1447329"/>
              <a:gd name="connsiteX58" fmla="*/ 1223302 w 1775805"/>
              <a:gd name="connsiteY58" fmla="*/ 917418 h 1447329"/>
              <a:gd name="connsiteX59" fmla="*/ 1301905 w 1775805"/>
              <a:gd name="connsiteY59" fmla="*/ 1071208 h 1447329"/>
              <a:gd name="connsiteX60" fmla="*/ 1271147 w 1775805"/>
              <a:gd name="connsiteY60" fmla="*/ 1132723 h 1447329"/>
              <a:gd name="connsiteX61" fmla="*/ 1013121 w 1775805"/>
              <a:gd name="connsiteY61" fmla="*/ 1142977 h 1447329"/>
              <a:gd name="connsiteX62" fmla="*/ 1011201 w 1775805"/>
              <a:gd name="connsiteY62" fmla="*/ 1143537 h 1447329"/>
              <a:gd name="connsiteX63" fmla="*/ 1034867 w 1775805"/>
              <a:gd name="connsiteY63" fmla="*/ 1353154 h 1447329"/>
              <a:gd name="connsiteX64" fmla="*/ 961390 w 1775805"/>
              <a:gd name="connsiteY64" fmla="*/ 1442011 h 1447329"/>
              <a:gd name="connsiteX65" fmla="*/ 882787 w 1775805"/>
              <a:gd name="connsiteY65" fmla="*/ 1351447 h 1447329"/>
              <a:gd name="connsiteX66" fmla="*/ 906710 w 1775805"/>
              <a:gd name="connsiteY66" fmla="*/ 1141266 h 1447329"/>
              <a:gd name="connsiteX67" fmla="*/ 906905 w 1775805"/>
              <a:gd name="connsiteY67" fmla="*/ 1141266 h 1447329"/>
              <a:gd name="connsiteX68" fmla="*/ 673076 w 1775805"/>
              <a:gd name="connsiteY68" fmla="*/ 1139558 h 1447329"/>
              <a:gd name="connsiteX69" fmla="*/ 614977 w 1775805"/>
              <a:gd name="connsiteY69" fmla="*/ 1042159 h 1447329"/>
              <a:gd name="connsiteX70" fmla="*/ 678202 w 1775805"/>
              <a:gd name="connsiteY70" fmla="*/ 919126 h 1447329"/>
              <a:gd name="connsiteX71" fmla="*/ 618394 w 1775805"/>
              <a:gd name="connsiteY71" fmla="*/ 809765 h 1447329"/>
              <a:gd name="connsiteX72" fmla="*/ 662822 w 1775805"/>
              <a:gd name="connsiteY72" fmla="*/ 726034 h 1447329"/>
              <a:gd name="connsiteX73" fmla="*/ 705541 w 1775805"/>
              <a:gd name="connsiteY73" fmla="*/ 647431 h 1447329"/>
              <a:gd name="connsiteX74" fmla="*/ 698708 w 1775805"/>
              <a:gd name="connsiteY74" fmla="*/ 638889 h 1447329"/>
              <a:gd name="connsiteX75" fmla="*/ 632065 w 1775805"/>
              <a:gd name="connsiteY75" fmla="*/ 509020 h 1447329"/>
              <a:gd name="connsiteX76" fmla="*/ 898635 w 1775805"/>
              <a:gd name="connsiteY76" fmla="*/ 51067 h 1447329"/>
              <a:gd name="connsiteX77" fmla="*/ 948402 w 1775805"/>
              <a:gd name="connsiteY77" fmla="*/ 18 h 1447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1775805" h="1447329">
                <a:moveTo>
                  <a:pt x="1603909" y="763019"/>
                </a:moveTo>
                <a:cubicBezTo>
                  <a:pt x="1611083" y="762716"/>
                  <a:pt x="1618358" y="770193"/>
                  <a:pt x="1628058" y="785552"/>
                </a:cubicBezTo>
                <a:cubicBezTo>
                  <a:pt x="1679791" y="863960"/>
                  <a:pt x="1724250" y="945602"/>
                  <a:pt x="1768708" y="1028052"/>
                </a:cubicBezTo>
                <a:cubicBezTo>
                  <a:pt x="1782449" y="1053111"/>
                  <a:pt x="1776791" y="1062002"/>
                  <a:pt x="1746883" y="1062810"/>
                </a:cubicBezTo>
                <a:cubicBezTo>
                  <a:pt x="1718591" y="1063619"/>
                  <a:pt x="1716974" y="1071702"/>
                  <a:pt x="1732333" y="1092719"/>
                </a:cubicBezTo>
                <a:cubicBezTo>
                  <a:pt x="1743649" y="1108885"/>
                  <a:pt x="1752541" y="1126669"/>
                  <a:pt x="1761432" y="1144453"/>
                </a:cubicBezTo>
                <a:cubicBezTo>
                  <a:pt x="1783258" y="1186486"/>
                  <a:pt x="1781641" y="1189719"/>
                  <a:pt x="1733950" y="1196994"/>
                </a:cubicBezTo>
                <a:cubicBezTo>
                  <a:pt x="1746883" y="1222052"/>
                  <a:pt x="1759008" y="1245494"/>
                  <a:pt x="1771133" y="1269744"/>
                </a:cubicBezTo>
                <a:cubicBezTo>
                  <a:pt x="1779216" y="1285911"/>
                  <a:pt x="1775982" y="1294803"/>
                  <a:pt x="1756583" y="1298844"/>
                </a:cubicBezTo>
                <a:cubicBezTo>
                  <a:pt x="1716167" y="1306927"/>
                  <a:pt x="1674942" y="1301270"/>
                  <a:pt x="1634525" y="1303695"/>
                </a:cubicBezTo>
                <a:lnTo>
                  <a:pt x="1633615" y="1303960"/>
                </a:lnTo>
                <a:lnTo>
                  <a:pt x="1644810" y="1403118"/>
                </a:lnTo>
                <a:cubicBezTo>
                  <a:pt x="1647235" y="1428177"/>
                  <a:pt x="1635110" y="1443536"/>
                  <a:pt x="1610052" y="1445152"/>
                </a:cubicBezTo>
                <a:cubicBezTo>
                  <a:pt x="1586611" y="1446769"/>
                  <a:pt x="1570444" y="1429793"/>
                  <a:pt x="1572870" y="1402311"/>
                </a:cubicBezTo>
                <a:cubicBezTo>
                  <a:pt x="1574486" y="1369977"/>
                  <a:pt x="1580144" y="1336027"/>
                  <a:pt x="1584186" y="1302885"/>
                </a:cubicBezTo>
                <a:lnTo>
                  <a:pt x="1584308" y="1302885"/>
                </a:lnTo>
                <a:lnTo>
                  <a:pt x="1473667" y="1302077"/>
                </a:lnTo>
                <a:cubicBezTo>
                  <a:pt x="1432442" y="1301270"/>
                  <a:pt x="1428400" y="1293994"/>
                  <a:pt x="1446184" y="1256003"/>
                </a:cubicBezTo>
                <a:cubicBezTo>
                  <a:pt x="1455075" y="1236603"/>
                  <a:pt x="1465583" y="1217202"/>
                  <a:pt x="1476092" y="1197802"/>
                </a:cubicBezTo>
                <a:cubicBezTo>
                  <a:pt x="1429209" y="1189719"/>
                  <a:pt x="1427592" y="1186486"/>
                  <a:pt x="1447800" y="1146069"/>
                </a:cubicBezTo>
                <a:cubicBezTo>
                  <a:pt x="1454267" y="1132328"/>
                  <a:pt x="1461542" y="1119394"/>
                  <a:pt x="1468817" y="1106460"/>
                </a:cubicBezTo>
                <a:cubicBezTo>
                  <a:pt x="1475283" y="1093527"/>
                  <a:pt x="1482559" y="1080594"/>
                  <a:pt x="1489025" y="1069277"/>
                </a:cubicBezTo>
                <a:cubicBezTo>
                  <a:pt x="1487408" y="1066852"/>
                  <a:pt x="1486600" y="1065236"/>
                  <a:pt x="1485792" y="1065236"/>
                </a:cubicBezTo>
                <a:cubicBezTo>
                  <a:pt x="1425976" y="1058769"/>
                  <a:pt x="1424358" y="1057961"/>
                  <a:pt x="1454267" y="1003802"/>
                </a:cubicBezTo>
                <a:cubicBezTo>
                  <a:pt x="1494684" y="931052"/>
                  <a:pt x="1536716" y="859110"/>
                  <a:pt x="1580367" y="787168"/>
                </a:cubicBezTo>
                <a:cubicBezTo>
                  <a:pt x="1589663" y="771406"/>
                  <a:pt x="1596735" y="763323"/>
                  <a:pt x="1603909" y="763019"/>
                </a:cubicBezTo>
                <a:close/>
                <a:moveTo>
                  <a:pt x="239205" y="479942"/>
                </a:moveTo>
                <a:cubicBezTo>
                  <a:pt x="249377" y="479512"/>
                  <a:pt x="259693" y="490115"/>
                  <a:pt x="273447" y="511892"/>
                </a:cubicBezTo>
                <a:cubicBezTo>
                  <a:pt x="346803" y="623072"/>
                  <a:pt x="409843" y="738837"/>
                  <a:pt x="472883" y="855748"/>
                </a:cubicBezTo>
                <a:cubicBezTo>
                  <a:pt x="492368" y="891281"/>
                  <a:pt x="484345" y="903887"/>
                  <a:pt x="441936" y="905034"/>
                </a:cubicBezTo>
                <a:cubicBezTo>
                  <a:pt x="401820" y="906181"/>
                  <a:pt x="399527" y="917642"/>
                  <a:pt x="421305" y="947443"/>
                </a:cubicBezTo>
                <a:cubicBezTo>
                  <a:pt x="437351" y="970366"/>
                  <a:pt x="449959" y="995584"/>
                  <a:pt x="462567" y="1020800"/>
                </a:cubicBezTo>
                <a:cubicBezTo>
                  <a:pt x="493515" y="1080402"/>
                  <a:pt x="491222" y="1084985"/>
                  <a:pt x="423598" y="1095302"/>
                </a:cubicBezTo>
                <a:cubicBezTo>
                  <a:pt x="441936" y="1130833"/>
                  <a:pt x="459129" y="1164072"/>
                  <a:pt x="476322" y="1198458"/>
                </a:cubicBezTo>
                <a:cubicBezTo>
                  <a:pt x="487783" y="1221382"/>
                  <a:pt x="483198" y="1233990"/>
                  <a:pt x="455691" y="1239720"/>
                </a:cubicBezTo>
                <a:cubicBezTo>
                  <a:pt x="398382" y="1251182"/>
                  <a:pt x="339927" y="1243160"/>
                  <a:pt x="282616" y="1246599"/>
                </a:cubicBezTo>
                <a:lnTo>
                  <a:pt x="281327" y="1246974"/>
                </a:lnTo>
                <a:lnTo>
                  <a:pt x="297201" y="1387577"/>
                </a:lnTo>
                <a:cubicBezTo>
                  <a:pt x="300640" y="1423110"/>
                  <a:pt x="283447" y="1444887"/>
                  <a:pt x="247916" y="1447179"/>
                </a:cubicBezTo>
                <a:cubicBezTo>
                  <a:pt x="214677" y="1449472"/>
                  <a:pt x="191753" y="1425401"/>
                  <a:pt x="195193" y="1386432"/>
                </a:cubicBezTo>
                <a:cubicBezTo>
                  <a:pt x="197484" y="1340585"/>
                  <a:pt x="205507" y="1292444"/>
                  <a:pt x="211239" y="1245450"/>
                </a:cubicBezTo>
                <a:lnTo>
                  <a:pt x="211278" y="1245450"/>
                </a:lnTo>
                <a:lnTo>
                  <a:pt x="54527" y="1244305"/>
                </a:lnTo>
                <a:cubicBezTo>
                  <a:pt x="-3929" y="1243160"/>
                  <a:pt x="-9660" y="1232844"/>
                  <a:pt x="15556" y="1178973"/>
                </a:cubicBezTo>
                <a:cubicBezTo>
                  <a:pt x="28164" y="1151465"/>
                  <a:pt x="43064" y="1123956"/>
                  <a:pt x="57965" y="1096447"/>
                </a:cubicBezTo>
                <a:cubicBezTo>
                  <a:pt x="-8514" y="1084985"/>
                  <a:pt x="-10807" y="1080402"/>
                  <a:pt x="17848" y="1023091"/>
                </a:cubicBezTo>
                <a:cubicBezTo>
                  <a:pt x="27017" y="1003607"/>
                  <a:pt x="37334" y="985267"/>
                  <a:pt x="47649" y="966928"/>
                </a:cubicBezTo>
                <a:cubicBezTo>
                  <a:pt x="56818" y="948590"/>
                  <a:pt x="67135" y="930250"/>
                  <a:pt x="76303" y="914204"/>
                </a:cubicBezTo>
                <a:cubicBezTo>
                  <a:pt x="74011" y="910765"/>
                  <a:pt x="72865" y="908474"/>
                  <a:pt x="71720" y="908474"/>
                </a:cubicBezTo>
                <a:cubicBezTo>
                  <a:pt x="-13098" y="899304"/>
                  <a:pt x="-15392" y="898157"/>
                  <a:pt x="27017" y="821362"/>
                </a:cubicBezTo>
                <a:cubicBezTo>
                  <a:pt x="84328" y="718206"/>
                  <a:pt x="143928" y="616195"/>
                  <a:pt x="205823" y="514184"/>
                </a:cubicBezTo>
                <a:cubicBezTo>
                  <a:pt x="219004" y="491834"/>
                  <a:pt x="229033" y="480372"/>
                  <a:pt x="239205" y="479942"/>
                </a:cubicBezTo>
                <a:close/>
                <a:moveTo>
                  <a:pt x="948402" y="18"/>
                </a:moveTo>
                <a:cubicBezTo>
                  <a:pt x="963567" y="-623"/>
                  <a:pt x="978946" y="15183"/>
                  <a:pt x="999451" y="47651"/>
                </a:cubicBezTo>
                <a:cubicBezTo>
                  <a:pt x="1108813" y="213401"/>
                  <a:pt x="1202796" y="385989"/>
                  <a:pt x="1296779" y="560284"/>
                </a:cubicBezTo>
                <a:cubicBezTo>
                  <a:pt x="1325827" y="613257"/>
                  <a:pt x="1313866" y="632051"/>
                  <a:pt x="1250641" y="633761"/>
                </a:cubicBezTo>
                <a:cubicBezTo>
                  <a:pt x="1190835" y="635470"/>
                  <a:pt x="1187416" y="652557"/>
                  <a:pt x="1219883" y="696986"/>
                </a:cubicBezTo>
                <a:cubicBezTo>
                  <a:pt x="1243806" y="731160"/>
                  <a:pt x="1262602" y="768755"/>
                  <a:pt x="1281399" y="806348"/>
                </a:cubicBezTo>
                <a:cubicBezTo>
                  <a:pt x="1327536" y="895205"/>
                  <a:pt x="1324118" y="902039"/>
                  <a:pt x="1223302" y="917418"/>
                </a:cubicBezTo>
                <a:cubicBezTo>
                  <a:pt x="1250641" y="970389"/>
                  <a:pt x="1276273" y="1019944"/>
                  <a:pt x="1301905" y="1071208"/>
                </a:cubicBezTo>
                <a:cubicBezTo>
                  <a:pt x="1318992" y="1105384"/>
                  <a:pt x="1312156" y="1124181"/>
                  <a:pt x="1271147" y="1132723"/>
                </a:cubicBezTo>
                <a:cubicBezTo>
                  <a:pt x="1185709" y="1149810"/>
                  <a:pt x="1098561" y="1137851"/>
                  <a:pt x="1013121" y="1142977"/>
                </a:cubicBezTo>
                <a:lnTo>
                  <a:pt x="1011201" y="1143537"/>
                </a:lnTo>
                <a:lnTo>
                  <a:pt x="1034867" y="1353154"/>
                </a:lnTo>
                <a:cubicBezTo>
                  <a:pt x="1039993" y="1406127"/>
                  <a:pt x="1014361" y="1438595"/>
                  <a:pt x="961390" y="1442011"/>
                </a:cubicBezTo>
                <a:cubicBezTo>
                  <a:pt x="911836" y="1445430"/>
                  <a:pt x="877659" y="1409544"/>
                  <a:pt x="882787" y="1351447"/>
                </a:cubicBezTo>
                <a:cubicBezTo>
                  <a:pt x="886204" y="1283096"/>
                  <a:pt x="898165" y="1211326"/>
                  <a:pt x="906710" y="1141266"/>
                </a:cubicBezTo>
                <a:lnTo>
                  <a:pt x="906905" y="1141266"/>
                </a:lnTo>
                <a:lnTo>
                  <a:pt x="673076" y="1139558"/>
                </a:lnTo>
                <a:cubicBezTo>
                  <a:pt x="585929" y="1137851"/>
                  <a:pt x="577384" y="1122471"/>
                  <a:pt x="614977" y="1042159"/>
                </a:cubicBezTo>
                <a:cubicBezTo>
                  <a:pt x="633774" y="1001149"/>
                  <a:pt x="655987" y="960138"/>
                  <a:pt x="678202" y="919126"/>
                </a:cubicBezTo>
                <a:cubicBezTo>
                  <a:pt x="579094" y="902039"/>
                  <a:pt x="575675" y="895205"/>
                  <a:pt x="618394" y="809765"/>
                </a:cubicBezTo>
                <a:cubicBezTo>
                  <a:pt x="632065" y="780717"/>
                  <a:pt x="647445" y="753375"/>
                  <a:pt x="662822" y="726034"/>
                </a:cubicBezTo>
                <a:cubicBezTo>
                  <a:pt x="676493" y="698695"/>
                  <a:pt x="691873" y="671354"/>
                  <a:pt x="705541" y="647431"/>
                </a:cubicBezTo>
                <a:cubicBezTo>
                  <a:pt x="702125" y="642305"/>
                  <a:pt x="700415" y="638889"/>
                  <a:pt x="698708" y="638889"/>
                </a:cubicBezTo>
                <a:cubicBezTo>
                  <a:pt x="572258" y="625218"/>
                  <a:pt x="568840" y="623509"/>
                  <a:pt x="632065" y="509020"/>
                </a:cubicBezTo>
                <a:cubicBezTo>
                  <a:pt x="717505" y="355231"/>
                  <a:pt x="806359" y="203149"/>
                  <a:pt x="898635" y="51067"/>
                </a:cubicBezTo>
                <a:cubicBezTo>
                  <a:pt x="918285" y="17746"/>
                  <a:pt x="933237" y="659"/>
                  <a:pt x="948402" y="18"/>
                </a:cubicBezTo>
                <a:close/>
              </a:path>
            </a:pathLst>
          </a:custGeom>
          <a:solidFill>
            <a:schemeClr val="accent1"/>
          </a:solidFill>
          <a:ln w="8081" cap="flat">
            <a:noFill/>
            <a:prstDash val="solid"/>
            <a:miter/>
          </a:ln>
        </p:spPr>
        <p:txBody>
          <a:bodyPr rtlCol="0" anchor="ctr"/>
          <a:lstStyle/>
          <a:p>
            <a:endParaRPr lang="en-US"/>
          </a:p>
        </p:txBody>
      </p:sp>
    </p:spTree>
    <p:extLst>
      <p:ext uri="{BB962C8B-B14F-4D97-AF65-F5344CB8AC3E}">
        <p14:creationId xmlns:p14="http://schemas.microsoft.com/office/powerpoint/2010/main" val="16931041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00575" y="729286"/>
            <a:ext cx="7067550" cy="6093976"/>
          </a:xfrm>
          <a:prstGeom prst="rect">
            <a:avLst/>
          </a:prstGeom>
          <a:solidFill>
            <a:schemeClr val="accent2">
              <a:lumMod val="20000"/>
              <a:lumOff val="80000"/>
            </a:schemeClr>
          </a:solidFill>
          <a:ln w="38100">
            <a:solidFill>
              <a:schemeClr val="accent2">
                <a:lumMod val="75000"/>
              </a:schemeClr>
            </a:solidFill>
          </a:ln>
        </p:spPr>
        <p:txBody>
          <a:bodyPr wrap="square">
            <a:spAutoFit/>
          </a:bodyPr>
          <a:lstStyle/>
          <a:p>
            <a:pPr marL="514350" indent="-514350" algn="just">
              <a:buAutoNum type="arabicPeriod"/>
            </a:pPr>
            <a:r>
              <a:rPr lang="en-US" sz="3000" b="1" dirty="0">
                <a:solidFill>
                  <a:schemeClr val="accent1">
                    <a:lumMod val="75000"/>
                  </a:schemeClr>
                </a:solidFill>
              </a:rPr>
              <a:t>The next mandatory evaluation </a:t>
            </a:r>
            <a:r>
              <a:rPr lang="en-US" sz="3000" dirty="0"/>
              <a:t>is to be conducted at least once every two years for managers, and once every three years for specialists and other employees..</a:t>
            </a:r>
            <a:endParaRPr lang="ru-RU" sz="3000" dirty="0"/>
          </a:p>
          <a:p>
            <a:pPr marL="514350" indent="-514350" algn="just">
              <a:buAutoNum type="arabicPeriod"/>
            </a:pPr>
            <a:endParaRPr lang="en-US" sz="3000" dirty="0"/>
          </a:p>
          <a:p>
            <a:pPr marL="514350" indent="-514350" algn="just">
              <a:buFont typeface="+mj-lt"/>
              <a:buAutoNum type="arabicPeriod"/>
            </a:pPr>
            <a:r>
              <a:rPr lang="en-US" sz="3000" b="1" dirty="0">
                <a:solidFill>
                  <a:schemeClr val="accent1">
                    <a:lumMod val="75000"/>
                  </a:schemeClr>
                </a:solidFill>
              </a:rPr>
              <a:t>Upon completion of the probationary period </a:t>
            </a:r>
            <a:r>
              <a:rPr lang="en-US" sz="3000" dirty="0"/>
              <a:t>- It is conducted based on the results of adaptation to the new workplace, with the aim of developing substantiated recommendations for the utilization of the person undergoing attestation..</a:t>
            </a:r>
          </a:p>
        </p:txBody>
      </p:sp>
      <p:sp>
        <p:nvSpPr>
          <p:cNvPr id="3" name="Прямоугольник 2"/>
          <p:cNvSpPr/>
          <p:nvPr/>
        </p:nvSpPr>
        <p:spPr>
          <a:xfrm>
            <a:off x="361950" y="513247"/>
            <a:ext cx="3733800" cy="2246769"/>
          </a:xfrm>
          <a:prstGeom prst="rect">
            <a:avLst/>
          </a:prstGeom>
          <a:solidFill>
            <a:schemeClr val="accent2">
              <a:lumMod val="40000"/>
              <a:lumOff val="60000"/>
            </a:schemeClr>
          </a:solidFill>
          <a:ln w="38100">
            <a:solidFill>
              <a:schemeClr val="accent2">
                <a:lumMod val="75000"/>
              </a:schemeClr>
            </a:solidFill>
          </a:ln>
        </p:spPr>
        <p:txBody>
          <a:bodyPr wrap="square">
            <a:spAutoFit/>
          </a:bodyPr>
          <a:lstStyle/>
          <a:p>
            <a:pPr algn="ctr"/>
            <a:r>
              <a:rPr lang="en-US" sz="3500" b="1" dirty="0"/>
              <a:t>There are four types of employee attestation. :</a:t>
            </a: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12931"/>
          <a:stretch/>
        </p:blipFill>
        <p:spPr>
          <a:xfrm>
            <a:off x="361950" y="2990849"/>
            <a:ext cx="3733800" cy="3371851"/>
          </a:xfrm>
          <a:prstGeom prst="rect">
            <a:avLst/>
          </a:prstGeom>
          <a:ln w="57150">
            <a:solidFill>
              <a:schemeClr val="accent2">
                <a:lumMod val="75000"/>
              </a:schemeClr>
            </a:solidFill>
          </a:ln>
        </p:spPr>
      </p:pic>
    </p:spTree>
    <p:extLst>
      <p:ext uri="{BB962C8B-B14F-4D97-AF65-F5344CB8AC3E}">
        <p14:creationId xmlns:p14="http://schemas.microsoft.com/office/powerpoint/2010/main" val="21332630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38575" y="219514"/>
            <a:ext cx="8086725" cy="6555641"/>
          </a:xfrm>
          <a:prstGeom prst="rect">
            <a:avLst/>
          </a:prstGeom>
        </p:spPr>
        <p:txBody>
          <a:bodyPr wrap="square">
            <a:spAutoFit/>
          </a:bodyPr>
          <a:lstStyle/>
          <a:p>
            <a:pPr algn="just"/>
            <a:r>
              <a:rPr lang="en-US" sz="3000" b="1" dirty="0">
                <a:solidFill>
                  <a:schemeClr val="accent1">
                    <a:lumMod val="75000"/>
                  </a:schemeClr>
                </a:solidFill>
              </a:rPr>
              <a:t>3. In terms of professional advancement </a:t>
            </a:r>
            <a:r>
              <a:rPr lang="en-US" sz="3000" dirty="0"/>
              <a:t>- It is conducted to determine the employee's potential capabilities and level of professional training, taking into account the requirements of the new job position..</a:t>
            </a:r>
          </a:p>
          <a:p>
            <a:pPr algn="just"/>
            <a:r>
              <a:rPr lang="en-US" sz="3000" b="1" dirty="0">
                <a:solidFill>
                  <a:schemeClr val="accent1">
                    <a:lumMod val="75000"/>
                  </a:schemeClr>
                </a:solidFill>
              </a:rPr>
              <a:t>4. When transferred to another department -</a:t>
            </a:r>
            <a:r>
              <a:rPr lang="uz-Latn-UZ" sz="3000" b="1" dirty="0">
                <a:solidFill>
                  <a:schemeClr val="accent1">
                    <a:lumMod val="75000"/>
                  </a:schemeClr>
                </a:solidFill>
              </a:rPr>
              <a:t> </a:t>
            </a:r>
            <a:r>
              <a:rPr lang="en-US" sz="3000" dirty="0"/>
              <a:t>The job responsibilities and requirements imposed by the new position will change significantly. The certification process is conducted in all departments of the organization. The list of positions subject to certification and the timeframes for conducting it are determined by the head of the organization.</a:t>
            </a:r>
            <a:endParaRPr lang="ru-RU" sz="3000" dirty="0"/>
          </a:p>
        </p:txBody>
      </p:sp>
      <p:sp>
        <p:nvSpPr>
          <p:cNvPr id="3" name="Прямоугольник 2"/>
          <p:cNvSpPr/>
          <p:nvPr/>
        </p:nvSpPr>
        <p:spPr>
          <a:xfrm>
            <a:off x="114300" y="275123"/>
            <a:ext cx="3581400" cy="2246769"/>
          </a:xfrm>
          <a:prstGeom prst="rect">
            <a:avLst/>
          </a:prstGeom>
          <a:solidFill>
            <a:schemeClr val="accent1">
              <a:lumMod val="20000"/>
              <a:lumOff val="80000"/>
            </a:schemeClr>
          </a:solidFill>
        </p:spPr>
        <p:txBody>
          <a:bodyPr wrap="square">
            <a:spAutoFit/>
          </a:bodyPr>
          <a:lstStyle/>
          <a:p>
            <a:pPr algn="ctr"/>
            <a:r>
              <a:rPr lang="en-US" sz="3500" b="1" dirty="0"/>
              <a:t>There are four types of employee attestation:</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550" y="3248025"/>
            <a:ext cx="3486150" cy="3105150"/>
          </a:xfrm>
          <a:prstGeom prst="rect">
            <a:avLst/>
          </a:prstGeom>
        </p:spPr>
      </p:pic>
    </p:spTree>
    <p:extLst>
      <p:ext uri="{BB962C8B-B14F-4D97-AF65-F5344CB8AC3E}">
        <p14:creationId xmlns:p14="http://schemas.microsoft.com/office/powerpoint/2010/main" val="3285775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사각형: 둥근 모서리 19">
            <a:extLst>
              <a:ext uri="{FF2B5EF4-FFF2-40B4-BE49-F238E27FC236}">
                <a16:creationId xmlns:a16="http://schemas.microsoft.com/office/drawing/2014/main" id="{E6C13590-71DA-48CD-9252-367FE7A67C06}"/>
              </a:ext>
            </a:extLst>
          </p:cNvPr>
          <p:cNvSpPr/>
          <p:nvPr/>
        </p:nvSpPr>
        <p:spPr>
          <a:xfrm>
            <a:off x="229408" y="201881"/>
            <a:ext cx="8457392" cy="6531428"/>
          </a:xfrm>
          <a:prstGeom prst="roundRect">
            <a:avLst>
              <a:gd name="adj" fmla="val 4578"/>
            </a:avLst>
          </a:prstGeom>
          <a:solidFill>
            <a:schemeClr val="accent2">
              <a:alpha val="40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500" b="1" dirty="0">
                <a:solidFill>
                  <a:schemeClr val="bg1"/>
                </a:solidFill>
              </a:rPr>
              <a:t>Grading scale</a:t>
            </a:r>
            <a:r>
              <a:rPr lang="uz-Latn-UZ" sz="2500" b="1" dirty="0">
                <a:solidFill>
                  <a:schemeClr val="bg1"/>
                </a:solidFill>
              </a:rPr>
              <a:t> -</a:t>
            </a:r>
            <a:r>
              <a:rPr lang="en-US" sz="2500" dirty="0">
                <a:solidFill>
                  <a:schemeClr val="bg1"/>
                </a:solidFill>
              </a:rPr>
              <a:t> this is the most commonly used method of performance evaluation. It is based on a list of personal characteristics or factors, each of which is accompanied by a scale, typically consisting of five points. On this scale, the manager (supervisor) determines to what extent a particular factor or trait is characteristic of the employee..</a:t>
            </a:r>
          </a:p>
          <a:p>
            <a:pPr algn="just"/>
            <a:r>
              <a:rPr lang="en-US" sz="2500" b="1" dirty="0">
                <a:solidFill>
                  <a:schemeClr val="bg1"/>
                </a:solidFill>
              </a:rPr>
              <a:t>Open certification</a:t>
            </a:r>
            <a:r>
              <a:rPr lang="uz-Latn-UZ" sz="2500" b="1" dirty="0">
                <a:solidFill>
                  <a:schemeClr val="bg1"/>
                </a:solidFill>
              </a:rPr>
              <a:t> - </a:t>
            </a:r>
            <a:r>
              <a:rPr lang="en-US" sz="2500" dirty="0">
                <a:solidFill>
                  <a:schemeClr val="bg1"/>
                </a:solidFill>
              </a:rPr>
              <a:t>The method represents an innovation introduced due to the inadequacy of the traditional evaluation scale scheme.</a:t>
            </a:r>
          </a:p>
          <a:p>
            <a:pPr algn="just"/>
            <a:r>
              <a:rPr lang="en-US" sz="2500" dirty="0">
                <a:solidFill>
                  <a:schemeClr val="bg1"/>
                </a:solidFill>
              </a:rPr>
              <a:t>Instead of forcing managers to assess a number of personal characteristics that are not always relevant to the certification process, the new method focuses attention on the nature of work performance. In this approach, rather than marking columns, the manager is required to provide only a few statements about the employee undergoing certification.</a:t>
            </a:r>
            <a:endParaRPr lang="ko-KR" altLang="en-US" sz="2500" dirty="0"/>
          </a:p>
        </p:txBody>
      </p:sp>
    </p:spTree>
    <p:extLst>
      <p:ext uri="{BB962C8B-B14F-4D97-AF65-F5344CB8AC3E}">
        <p14:creationId xmlns:p14="http://schemas.microsoft.com/office/powerpoint/2010/main" val="24640850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
        <p:nvSpPr>
          <p:cNvPr id="2" name="Прямоугольник 1"/>
          <p:cNvSpPr/>
          <p:nvPr/>
        </p:nvSpPr>
        <p:spPr>
          <a:xfrm>
            <a:off x="1619249" y="3129260"/>
            <a:ext cx="8562975" cy="2862322"/>
          </a:xfrm>
          <a:prstGeom prst="rect">
            <a:avLst/>
          </a:prstGeom>
          <a:solidFill>
            <a:schemeClr val="accent4">
              <a:lumMod val="20000"/>
              <a:lumOff val="80000"/>
            </a:schemeClr>
          </a:solidFill>
        </p:spPr>
        <p:txBody>
          <a:bodyPr wrap="square">
            <a:spAutoFit/>
          </a:bodyPr>
          <a:lstStyle/>
          <a:p>
            <a:pPr algn="ctr"/>
            <a:r>
              <a:rPr lang="en-US" sz="4500"/>
              <a:t>Employers are faced with a question: should they hire professional managers or former businessmen?</a:t>
            </a:r>
            <a:endParaRPr lang="ru-RU" sz="4500" dirty="0"/>
          </a:p>
        </p:txBody>
      </p:sp>
    </p:spTree>
    <p:extLst>
      <p:ext uri="{BB962C8B-B14F-4D97-AF65-F5344CB8AC3E}">
        <p14:creationId xmlns:p14="http://schemas.microsoft.com/office/powerpoint/2010/main" val="31252547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F8EF26-7AD5-4E7F-95B3-9A57CF80C483}"/>
              </a:ext>
            </a:extLst>
          </p:cNvPr>
          <p:cNvSpPr txBox="1"/>
          <p:nvPr/>
        </p:nvSpPr>
        <p:spPr>
          <a:xfrm>
            <a:off x="6348549" y="2769507"/>
            <a:ext cx="5843451" cy="1015663"/>
          </a:xfrm>
          <a:prstGeom prst="rect">
            <a:avLst/>
          </a:prstGeom>
          <a:noFill/>
        </p:spPr>
        <p:txBody>
          <a:bodyPr wrap="square" rtlCol="0" anchor="ctr">
            <a:spAutoFit/>
          </a:bodyPr>
          <a:lstStyle/>
          <a:p>
            <a:r>
              <a:rPr lang="en-US" altLang="ko-KR" sz="6000" dirty="0">
                <a:solidFill>
                  <a:schemeClr val="bg1"/>
                </a:solidFill>
                <a:cs typeface="Arial" pitchFamily="34" charset="0"/>
              </a:rPr>
              <a:t>THANK YOU</a:t>
            </a:r>
            <a:endParaRPr lang="ko-KR" altLang="en-US" sz="6000" dirty="0">
              <a:solidFill>
                <a:schemeClr val="bg1"/>
              </a:solidFill>
              <a:cs typeface="Arial" pitchFamily="34" charset="0"/>
            </a:endParaRPr>
          </a:p>
        </p:txBody>
      </p:sp>
    </p:spTree>
    <p:extLst>
      <p:ext uri="{BB962C8B-B14F-4D97-AF65-F5344CB8AC3E}">
        <p14:creationId xmlns:p14="http://schemas.microsoft.com/office/powerpoint/2010/main" val="821656516"/>
      </p:ext>
    </p:extLst>
  </p:cSld>
  <p:clrMapOvr>
    <a:masterClrMapping/>
  </p:clrMapOvr>
</p:sld>
</file>

<file path=ppt/theme/theme1.xml><?xml version="1.0" encoding="utf-8"?>
<a:theme xmlns:a="http://schemas.openxmlformats.org/drawingml/2006/main" name="Cover and End Slide Master">
  <a:themeElements>
    <a:clrScheme name="ALLPPT-125">
      <a:dk1>
        <a:sysClr val="windowText" lastClr="000000"/>
      </a:dk1>
      <a:lt1>
        <a:sysClr val="window" lastClr="FFFFFF"/>
      </a:lt1>
      <a:dk2>
        <a:srgbClr val="44546A"/>
      </a:dk2>
      <a:lt2>
        <a:srgbClr val="E7E6E6"/>
      </a:lt2>
      <a:accent1>
        <a:srgbClr val="E85FC4"/>
      </a:accent1>
      <a:accent2>
        <a:srgbClr val="985ECA"/>
      </a:accent2>
      <a:accent3>
        <a:srgbClr val="92C644"/>
      </a:accent3>
      <a:accent4>
        <a:srgbClr val="F4BD59"/>
      </a:accent4>
      <a:accent5>
        <a:srgbClr val="58A8DD"/>
      </a:accent5>
      <a:accent6>
        <a:srgbClr val="7CCCCD"/>
      </a:accent6>
      <a:hlink>
        <a:srgbClr val="0563C1"/>
      </a:hlink>
      <a:folHlink>
        <a:srgbClr val="954F72"/>
      </a:folHlink>
    </a:clrScheme>
    <a:fontScheme name="ALLPPT PONTS">
      <a:majorFont>
        <a:latin typeface="Arial"/>
        <a:ea typeface="Malgun Gothic"/>
        <a:cs typeface=""/>
      </a:majorFont>
      <a:minorFont>
        <a:latin typeface="Arial"/>
        <a:ea typeface="맑은 고딕"/>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125">
      <a:dk1>
        <a:sysClr val="windowText" lastClr="000000"/>
      </a:dk1>
      <a:lt1>
        <a:sysClr val="window" lastClr="FFFFFF"/>
      </a:lt1>
      <a:dk2>
        <a:srgbClr val="44546A"/>
      </a:dk2>
      <a:lt2>
        <a:srgbClr val="E7E6E6"/>
      </a:lt2>
      <a:accent1>
        <a:srgbClr val="E85FC4"/>
      </a:accent1>
      <a:accent2>
        <a:srgbClr val="985ECA"/>
      </a:accent2>
      <a:accent3>
        <a:srgbClr val="92C644"/>
      </a:accent3>
      <a:accent4>
        <a:srgbClr val="F4BD59"/>
      </a:accent4>
      <a:accent5>
        <a:srgbClr val="58A8DD"/>
      </a:accent5>
      <a:accent6>
        <a:srgbClr val="7CCCCD"/>
      </a:accent6>
      <a:hlink>
        <a:srgbClr val="0563C1"/>
      </a:hlink>
      <a:folHlink>
        <a:srgbClr val="954F72"/>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125">
      <a:dk1>
        <a:sysClr val="windowText" lastClr="000000"/>
      </a:dk1>
      <a:lt1>
        <a:sysClr val="window" lastClr="FFFFFF"/>
      </a:lt1>
      <a:dk2>
        <a:srgbClr val="44546A"/>
      </a:dk2>
      <a:lt2>
        <a:srgbClr val="E7E6E6"/>
      </a:lt2>
      <a:accent1>
        <a:srgbClr val="E85FC4"/>
      </a:accent1>
      <a:accent2>
        <a:srgbClr val="985ECA"/>
      </a:accent2>
      <a:accent3>
        <a:srgbClr val="92C644"/>
      </a:accent3>
      <a:accent4>
        <a:srgbClr val="F4BD59"/>
      </a:accent4>
      <a:accent5>
        <a:srgbClr val="58A8DD"/>
      </a:accent5>
      <a:accent6>
        <a:srgbClr val="7CCCCD"/>
      </a:accent6>
      <a:hlink>
        <a:srgbClr val="0563C1"/>
      </a:hlink>
      <a:folHlink>
        <a:srgbClr val="954F72"/>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5240</TotalTime>
  <Words>2840</Words>
  <Application>Microsoft Office PowerPoint</Application>
  <PresentationFormat>Широкоэкранный</PresentationFormat>
  <Paragraphs>253</Paragraphs>
  <Slides>37</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3</vt:i4>
      </vt:variant>
      <vt:variant>
        <vt:lpstr>Заголовки слайдов</vt:lpstr>
      </vt:variant>
      <vt:variant>
        <vt:i4>37</vt:i4>
      </vt:variant>
    </vt:vector>
  </HeadingPairs>
  <TitlesOfParts>
    <vt:vector size="43" baseType="lpstr">
      <vt:lpstr>Arial</vt:lpstr>
      <vt:lpstr>Calibri</vt:lpstr>
      <vt:lpstr>Times New Roman</vt:lpstr>
      <vt:lpstr>Cover and End Slide Master</vt:lpstr>
      <vt:lpstr>Contents Slide Master</vt:lpstr>
      <vt:lpstr>Section Break Slide Master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dc:creator>
  <cp:lastModifiedBy>User</cp:lastModifiedBy>
  <cp:revision>162</cp:revision>
  <dcterms:created xsi:type="dcterms:W3CDTF">2020-01-20T05:08:25Z</dcterms:created>
  <dcterms:modified xsi:type="dcterms:W3CDTF">2026-10-28T04:11:37Z</dcterms:modified>
</cp:coreProperties>
</file>